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6" r:id="rId1"/>
  </p:sldMasterIdLst>
  <p:notesMasterIdLst>
    <p:notesMasterId r:id="rId23"/>
  </p:notesMasterIdLst>
  <p:handoutMasterIdLst>
    <p:handoutMasterId r:id="rId24"/>
  </p:handoutMasterIdLst>
  <p:sldIdLst>
    <p:sldId id="399" r:id="rId2"/>
    <p:sldId id="400" r:id="rId3"/>
    <p:sldId id="350" r:id="rId4"/>
    <p:sldId id="414" r:id="rId5"/>
    <p:sldId id="402" r:id="rId6"/>
    <p:sldId id="403" r:id="rId7"/>
    <p:sldId id="404" r:id="rId8"/>
    <p:sldId id="405" r:id="rId9"/>
    <p:sldId id="406" r:id="rId10"/>
    <p:sldId id="407" r:id="rId11"/>
    <p:sldId id="385" r:id="rId12"/>
    <p:sldId id="409" r:id="rId13"/>
    <p:sldId id="383" r:id="rId14"/>
    <p:sldId id="415" r:id="rId15"/>
    <p:sldId id="410" r:id="rId16"/>
    <p:sldId id="411" r:id="rId17"/>
    <p:sldId id="412" r:id="rId18"/>
    <p:sldId id="416" r:id="rId19"/>
    <p:sldId id="389" r:id="rId20"/>
    <p:sldId id="413" r:id="rId21"/>
    <p:sldId id="275" r:id="rId22"/>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guide id="3" orient="horz" pos="31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A3A9"/>
    <a:srgbClr val="672BAF"/>
    <a:srgbClr val="7C9B3F"/>
    <a:srgbClr val="B1CA80"/>
    <a:srgbClr val="465723"/>
    <a:srgbClr val="000000"/>
    <a:srgbClr val="7B6A37"/>
    <a:srgbClr val="401924"/>
    <a:srgbClr val="156B01"/>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91" autoAdjust="0"/>
  </p:normalViewPr>
  <p:slideViewPr>
    <p:cSldViewPr snapToGrid="0">
      <p:cViewPr varScale="1">
        <p:scale>
          <a:sx n="49" d="100"/>
          <a:sy n="49" d="100"/>
        </p:scale>
        <p:origin x="139" y="38"/>
      </p:cViewPr>
      <p:guideLst>
        <p:guide orient="horz" pos="2160"/>
        <p:guide pos="3840"/>
      </p:guideLst>
    </p:cSldViewPr>
  </p:slideViewPr>
  <p:outlineViewPr>
    <p:cViewPr>
      <p:scale>
        <a:sx n="33" d="100"/>
        <a:sy n="33" d="100"/>
      </p:scale>
      <p:origin x="0" y="-514"/>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62" d="100"/>
          <a:sy n="62" d="100"/>
        </p:scale>
        <p:origin x="3106" y="-173"/>
      </p:cViewPr>
      <p:guideLst>
        <p:guide orient="horz" pos="3127"/>
        <p:guide pos="2141"/>
        <p:guide orient="horz"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799487-89FE-4A36-9DDD-63CF0FACBF7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TW" altLang="en-US"/>
        </a:p>
      </dgm:t>
    </dgm:pt>
    <dgm:pt modelId="{FD564C16-B42F-4245-A39C-48DE83098082}">
      <dgm:prSet phldrT="[文字]" custT="1"/>
      <dgm:spPr>
        <a:solidFill>
          <a:schemeClr val="accent3">
            <a:lumMod val="40000"/>
            <a:lumOff val="60000"/>
          </a:schemeClr>
        </a:solidFill>
        <a:ln>
          <a:noFill/>
        </a:ln>
      </dgm:spPr>
      <dgm:t>
        <a:bodyPr anchor="ctr"/>
        <a:lstStyle/>
        <a:p>
          <a:pPr algn="ctr"/>
          <a:r>
            <a:rPr lang="zh-TW" altLang="en-US" sz="4800" b="1" dirty="0">
              <a:effectLst/>
              <a:latin typeface="標楷體" panose="03000509000000000000" pitchFamily="65" charset="-120"/>
              <a:ea typeface="標楷體" panose="03000509000000000000" pitchFamily="65" charset="-120"/>
            </a:rPr>
            <a:t>報告大綱</a:t>
          </a:r>
        </a:p>
      </dgm:t>
    </dgm:pt>
    <dgm:pt modelId="{33EABF8F-A4C0-41E3-8684-52A0A289DE6F}" type="parTrans" cxnId="{6732707D-4623-4708-B9AA-214F047979A2}">
      <dgm:prSet/>
      <dgm:spPr/>
      <dgm:t>
        <a:bodyPr/>
        <a:lstStyle/>
        <a:p>
          <a:endParaRPr lang="zh-TW" altLang="en-US" sz="3600" b="1">
            <a:effectLst/>
            <a:latin typeface="微軟正黑體" panose="020B0604030504040204" pitchFamily="34" charset="-120"/>
            <a:ea typeface="微軟正黑體" panose="020B0604030504040204" pitchFamily="34" charset="-120"/>
          </a:endParaRPr>
        </a:p>
      </dgm:t>
    </dgm:pt>
    <dgm:pt modelId="{4073C90D-3F66-4358-BA79-D626095FAF11}" type="sibTrans" cxnId="{6732707D-4623-4708-B9AA-214F047979A2}">
      <dgm:prSet/>
      <dgm:spPr/>
      <dgm:t>
        <a:bodyPr/>
        <a:lstStyle/>
        <a:p>
          <a:endParaRPr lang="zh-TW" altLang="en-US" sz="3600" b="1">
            <a:effectLst/>
            <a:latin typeface="微軟正黑體" panose="020B0604030504040204" pitchFamily="34" charset="-120"/>
            <a:ea typeface="微軟正黑體" panose="020B0604030504040204" pitchFamily="34" charset="-120"/>
          </a:endParaRPr>
        </a:p>
      </dgm:t>
    </dgm:pt>
    <dgm:pt modelId="{8E69DD18-C27D-4880-A40C-76BAC3E575F8}">
      <dgm:prSet phldrT="[文字]" custT="1"/>
      <dgm:spPr/>
      <dgm:t>
        <a:bodyPr/>
        <a:lstStyle/>
        <a:p>
          <a:r>
            <a:rPr lang="zh-TW" altLang="en-US" sz="3600" b="1" dirty="0">
              <a:effectLst/>
              <a:latin typeface="標楷體" panose="03000509000000000000" pitchFamily="65" charset="-120"/>
              <a:ea typeface="標楷體" panose="03000509000000000000" pitchFamily="65" charset="-120"/>
            </a:rPr>
            <a:t>壹、背景說明</a:t>
          </a:r>
          <a:endParaRPr lang="en-US" altLang="zh-TW" sz="3600" b="1" dirty="0">
            <a:effectLst/>
            <a:latin typeface="標楷體" panose="03000509000000000000" pitchFamily="65" charset="-120"/>
            <a:ea typeface="標楷體" panose="03000509000000000000" pitchFamily="65" charset="-120"/>
          </a:endParaRPr>
        </a:p>
      </dgm:t>
    </dgm:pt>
    <dgm:pt modelId="{0F5AD848-1FDC-4FF3-8C4D-D10B0BC3271D}" type="parTrans" cxnId="{D0469F7E-C6EF-44BA-AE5F-8B58B61FF649}">
      <dgm:prSet/>
      <dgm:spPr/>
      <dgm:t>
        <a:bodyPr/>
        <a:lstStyle/>
        <a:p>
          <a:endParaRPr lang="zh-TW" altLang="en-US" sz="3600" b="1">
            <a:effectLst/>
            <a:latin typeface="微軟正黑體" panose="020B0604030504040204" pitchFamily="34" charset="-120"/>
            <a:ea typeface="微軟正黑體" panose="020B0604030504040204" pitchFamily="34" charset="-120"/>
          </a:endParaRPr>
        </a:p>
      </dgm:t>
    </dgm:pt>
    <dgm:pt modelId="{AF75C8B5-A833-4737-86B5-321650F58ABC}" type="sibTrans" cxnId="{D0469F7E-C6EF-44BA-AE5F-8B58B61FF649}">
      <dgm:prSet/>
      <dgm:spPr/>
      <dgm:t>
        <a:bodyPr/>
        <a:lstStyle/>
        <a:p>
          <a:endParaRPr lang="zh-TW" altLang="en-US" sz="3600" b="1">
            <a:effectLst/>
            <a:latin typeface="微軟正黑體" panose="020B0604030504040204" pitchFamily="34" charset="-120"/>
            <a:ea typeface="微軟正黑體" panose="020B0604030504040204" pitchFamily="34" charset="-120"/>
          </a:endParaRPr>
        </a:p>
      </dgm:t>
    </dgm:pt>
    <dgm:pt modelId="{361A6D08-04BA-4E6A-9D5C-787E35F78735}">
      <dgm:prSet phldrT="[文字]" custT="1"/>
      <dgm:spPr/>
      <dgm:t>
        <a:bodyPr/>
        <a:lstStyle/>
        <a:p>
          <a:r>
            <a:rPr lang="zh-TW" altLang="en-US" sz="3600" b="1" dirty="0">
              <a:effectLst/>
              <a:latin typeface="標楷體" panose="03000509000000000000" pitchFamily="65" charset="-120"/>
              <a:ea typeface="標楷體" panose="03000509000000000000" pitchFamily="65" charset="-120"/>
            </a:rPr>
            <a:t>貳、國家報告內容</a:t>
          </a:r>
          <a:endParaRPr lang="en-US" altLang="zh-TW" sz="3600" b="1" dirty="0">
            <a:effectLst/>
            <a:latin typeface="標楷體" panose="03000509000000000000" pitchFamily="65" charset="-120"/>
            <a:ea typeface="標楷體" panose="03000509000000000000" pitchFamily="65" charset="-120"/>
          </a:endParaRPr>
        </a:p>
      </dgm:t>
    </dgm:pt>
    <dgm:pt modelId="{8F100E91-1CB3-4C5E-8412-934E7CD96FC6}" type="sibTrans" cxnId="{BCD2E9B4-0C51-4191-94D7-E4E4C2F1F771}">
      <dgm:prSet/>
      <dgm:spPr/>
      <dgm:t>
        <a:bodyPr/>
        <a:lstStyle/>
        <a:p>
          <a:endParaRPr lang="zh-TW" altLang="en-US" sz="3600" b="1">
            <a:effectLst/>
            <a:latin typeface="微軟正黑體" panose="020B0604030504040204" pitchFamily="34" charset="-120"/>
            <a:ea typeface="微軟正黑體" panose="020B0604030504040204" pitchFamily="34" charset="-120"/>
          </a:endParaRPr>
        </a:p>
      </dgm:t>
    </dgm:pt>
    <dgm:pt modelId="{72DBAE06-631D-4973-A690-A3FA25948487}" type="parTrans" cxnId="{BCD2E9B4-0C51-4191-94D7-E4E4C2F1F771}">
      <dgm:prSet/>
      <dgm:spPr/>
      <dgm:t>
        <a:bodyPr/>
        <a:lstStyle/>
        <a:p>
          <a:endParaRPr lang="zh-TW" altLang="en-US" sz="3600" b="1">
            <a:effectLst/>
            <a:latin typeface="微軟正黑體" panose="020B0604030504040204" pitchFamily="34" charset="-120"/>
            <a:ea typeface="微軟正黑體" panose="020B0604030504040204" pitchFamily="34" charset="-120"/>
          </a:endParaRPr>
        </a:p>
      </dgm:t>
    </dgm:pt>
    <dgm:pt modelId="{208B33BB-344F-4BAC-934E-88CBD5DBBCAD}">
      <dgm:prSet phldrT="[文字]" custT="1"/>
      <dgm:spPr/>
      <dgm:t>
        <a:bodyPr/>
        <a:lstStyle/>
        <a:p>
          <a:r>
            <a:rPr lang="zh-TW" altLang="en-US" sz="3600" b="1" dirty="0">
              <a:effectLst/>
              <a:latin typeface="標楷體" panose="03000509000000000000" pitchFamily="65" charset="-120"/>
              <a:ea typeface="標楷體" panose="03000509000000000000" pitchFamily="65" charset="-120"/>
            </a:rPr>
            <a:t>肆、各部會配合事項</a:t>
          </a:r>
        </a:p>
      </dgm:t>
    </dgm:pt>
    <dgm:pt modelId="{174A073A-9E8F-4DD5-915E-C2526D6825B0}" type="parTrans" cxnId="{7F10B132-13A0-43A5-BA44-8B68385D843A}">
      <dgm:prSet/>
      <dgm:spPr/>
      <dgm:t>
        <a:bodyPr/>
        <a:lstStyle/>
        <a:p>
          <a:endParaRPr lang="zh-TW" altLang="en-US"/>
        </a:p>
      </dgm:t>
    </dgm:pt>
    <dgm:pt modelId="{A295D268-9E7C-4918-9FF8-AECD33B4A8E9}" type="sibTrans" cxnId="{7F10B132-13A0-43A5-BA44-8B68385D843A}">
      <dgm:prSet/>
      <dgm:spPr/>
      <dgm:t>
        <a:bodyPr/>
        <a:lstStyle/>
        <a:p>
          <a:endParaRPr lang="zh-TW" altLang="en-US"/>
        </a:p>
      </dgm:t>
    </dgm:pt>
    <dgm:pt modelId="{6C52635E-E40C-4549-BBE1-B7662EF0831F}">
      <dgm:prSet phldrT="[文字]" custT="1"/>
      <dgm:spPr/>
      <dgm:t>
        <a:bodyPr/>
        <a:lstStyle/>
        <a:p>
          <a:r>
            <a:rPr lang="zh-TW" altLang="en-US" sz="3600" b="1" dirty="0">
              <a:effectLst/>
              <a:latin typeface="標楷體" panose="03000509000000000000" pitchFamily="65" charset="-120"/>
              <a:ea typeface="標楷體" panose="03000509000000000000" pitchFamily="65" charset="-120"/>
            </a:rPr>
            <a:t>參、國際審查</a:t>
          </a:r>
          <a:r>
            <a:rPr lang="zh-TW" altLang="en-US" sz="3600" b="1" dirty="0" smtClean="0">
              <a:effectLst/>
              <a:latin typeface="標楷體" panose="03000509000000000000" pitchFamily="65" charset="-120"/>
              <a:ea typeface="標楷體" panose="03000509000000000000" pitchFamily="65" charset="-120"/>
            </a:rPr>
            <a:t>規劃</a:t>
          </a:r>
          <a:endParaRPr lang="en-US" altLang="zh-TW" sz="3600" b="1" dirty="0">
            <a:effectLst/>
            <a:latin typeface="標楷體" panose="03000509000000000000" pitchFamily="65" charset="-120"/>
            <a:ea typeface="標楷體" panose="03000509000000000000" pitchFamily="65" charset="-120"/>
          </a:endParaRPr>
        </a:p>
      </dgm:t>
    </dgm:pt>
    <dgm:pt modelId="{649D1EA2-7C55-4388-8733-22496B254FFA}" type="parTrans" cxnId="{486F4344-3A91-435E-887E-8F2B3B84F89E}">
      <dgm:prSet/>
      <dgm:spPr/>
      <dgm:t>
        <a:bodyPr/>
        <a:lstStyle/>
        <a:p>
          <a:endParaRPr lang="zh-TW" altLang="en-US"/>
        </a:p>
      </dgm:t>
    </dgm:pt>
    <dgm:pt modelId="{65B8C9E2-8D48-4523-8376-1AC85E656CC3}" type="sibTrans" cxnId="{486F4344-3A91-435E-887E-8F2B3B84F89E}">
      <dgm:prSet/>
      <dgm:spPr/>
      <dgm:t>
        <a:bodyPr/>
        <a:lstStyle/>
        <a:p>
          <a:endParaRPr lang="zh-TW" altLang="en-US"/>
        </a:p>
      </dgm:t>
    </dgm:pt>
    <dgm:pt modelId="{63663E3F-977A-4A31-9613-2F7E4DE232A1}" type="pres">
      <dgm:prSet presAssocID="{B7799487-89FE-4A36-9DDD-63CF0FACBF71}" presName="vert0" presStyleCnt="0">
        <dgm:presLayoutVars>
          <dgm:dir/>
          <dgm:animOne val="branch"/>
          <dgm:animLvl val="lvl"/>
        </dgm:presLayoutVars>
      </dgm:prSet>
      <dgm:spPr/>
      <dgm:t>
        <a:bodyPr/>
        <a:lstStyle/>
        <a:p>
          <a:endParaRPr lang="zh-TW" altLang="en-US"/>
        </a:p>
      </dgm:t>
    </dgm:pt>
    <dgm:pt modelId="{96D5B3DC-BE7D-4CEB-9514-3C6F4464209D}" type="pres">
      <dgm:prSet presAssocID="{FD564C16-B42F-4245-A39C-48DE83098082}" presName="thickLine" presStyleLbl="alignNode1" presStyleIdx="0" presStyleCnt="1"/>
      <dgm:spPr/>
    </dgm:pt>
    <dgm:pt modelId="{6DAB91BD-ED94-4819-9325-E0A784E38DF5}" type="pres">
      <dgm:prSet presAssocID="{FD564C16-B42F-4245-A39C-48DE83098082}" presName="horz1" presStyleCnt="0"/>
      <dgm:spPr/>
    </dgm:pt>
    <dgm:pt modelId="{C99F148F-DFF2-46B5-AB58-02AFE9C42CEA}" type="pres">
      <dgm:prSet presAssocID="{FD564C16-B42F-4245-A39C-48DE83098082}" presName="tx1" presStyleLbl="revTx" presStyleIdx="0" presStyleCnt="5" custScaleX="63096"/>
      <dgm:spPr/>
      <dgm:t>
        <a:bodyPr/>
        <a:lstStyle/>
        <a:p>
          <a:endParaRPr lang="zh-TW" altLang="en-US"/>
        </a:p>
      </dgm:t>
    </dgm:pt>
    <dgm:pt modelId="{78D5E5F5-08AB-4C5B-A524-AAB259F0C980}" type="pres">
      <dgm:prSet presAssocID="{FD564C16-B42F-4245-A39C-48DE83098082}" presName="vert1" presStyleCnt="0"/>
      <dgm:spPr/>
    </dgm:pt>
    <dgm:pt modelId="{8BC3501E-6CF9-45F0-A038-DB0EA630DFF7}" type="pres">
      <dgm:prSet presAssocID="{8E69DD18-C27D-4880-A40C-76BAC3E575F8}" presName="vertSpace2a" presStyleCnt="0"/>
      <dgm:spPr/>
    </dgm:pt>
    <dgm:pt modelId="{E3BEDFBB-FFF2-454B-9730-2E6DC8122E43}" type="pres">
      <dgm:prSet presAssocID="{8E69DD18-C27D-4880-A40C-76BAC3E575F8}" presName="horz2" presStyleCnt="0"/>
      <dgm:spPr/>
    </dgm:pt>
    <dgm:pt modelId="{0EC833F8-D0BE-4D4F-B3F1-7A3BF3CF17D9}" type="pres">
      <dgm:prSet presAssocID="{8E69DD18-C27D-4880-A40C-76BAC3E575F8}" presName="horzSpace2" presStyleCnt="0"/>
      <dgm:spPr/>
    </dgm:pt>
    <dgm:pt modelId="{3E866192-2E08-47CB-832C-27B487ED2D5D}" type="pres">
      <dgm:prSet presAssocID="{8E69DD18-C27D-4880-A40C-76BAC3E575F8}" presName="tx2" presStyleLbl="revTx" presStyleIdx="1" presStyleCnt="5" custLinFactNeighborX="3935" custLinFactNeighborY="1265"/>
      <dgm:spPr/>
      <dgm:t>
        <a:bodyPr/>
        <a:lstStyle/>
        <a:p>
          <a:endParaRPr lang="zh-TW" altLang="en-US"/>
        </a:p>
      </dgm:t>
    </dgm:pt>
    <dgm:pt modelId="{073A3779-8DF4-4588-8DDA-0EA9ACD44650}" type="pres">
      <dgm:prSet presAssocID="{8E69DD18-C27D-4880-A40C-76BAC3E575F8}" presName="vert2" presStyleCnt="0"/>
      <dgm:spPr/>
    </dgm:pt>
    <dgm:pt modelId="{1D97D328-8F9F-4AC6-A529-F2D2A8AB65D6}" type="pres">
      <dgm:prSet presAssocID="{8E69DD18-C27D-4880-A40C-76BAC3E575F8}" presName="thinLine2b" presStyleLbl="callout" presStyleIdx="0" presStyleCnt="4" custLinFactNeighborX="4505" custLinFactNeighborY="-25299"/>
      <dgm:spPr/>
    </dgm:pt>
    <dgm:pt modelId="{FBBE5604-ECAA-4230-B5AD-B0541E4AF329}" type="pres">
      <dgm:prSet presAssocID="{8E69DD18-C27D-4880-A40C-76BAC3E575F8}" presName="vertSpace2b" presStyleCnt="0"/>
      <dgm:spPr/>
    </dgm:pt>
    <dgm:pt modelId="{0DE8902E-E9E6-475A-9F6B-4903447EF1A3}" type="pres">
      <dgm:prSet presAssocID="{361A6D08-04BA-4E6A-9D5C-787E35F78735}" presName="horz2" presStyleCnt="0"/>
      <dgm:spPr/>
    </dgm:pt>
    <dgm:pt modelId="{62187DA7-5893-4388-A78A-09D801B8333A}" type="pres">
      <dgm:prSet presAssocID="{361A6D08-04BA-4E6A-9D5C-787E35F78735}" presName="horzSpace2" presStyleCnt="0"/>
      <dgm:spPr/>
    </dgm:pt>
    <dgm:pt modelId="{94C33946-733C-4ED5-832A-52E02E2E4955}" type="pres">
      <dgm:prSet presAssocID="{361A6D08-04BA-4E6A-9D5C-787E35F78735}" presName="tx2" presStyleLbl="revTx" presStyleIdx="2" presStyleCnt="5" custLinFactNeighborX="4591" custLinFactNeighborY="-1265"/>
      <dgm:spPr/>
      <dgm:t>
        <a:bodyPr/>
        <a:lstStyle/>
        <a:p>
          <a:endParaRPr lang="zh-TW" altLang="en-US"/>
        </a:p>
      </dgm:t>
    </dgm:pt>
    <dgm:pt modelId="{104B9B02-2ECE-4C07-87D0-7794464A86FC}" type="pres">
      <dgm:prSet presAssocID="{361A6D08-04BA-4E6A-9D5C-787E35F78735}" presName="vert2" presStyleCnt="0"/>
      <dgm:spPr/>
    </dgm:pt>
    <dgm:pt modelId="{B26EB5DF-14C8-4970-BEFC-F2EA164ED9A6}" type="pres">
      <dgm:prSet presAssocID="{361A6D08-04BA-4E6A-9D5C-787E35F78735}" presName="thinLine2b" presStyleLbl="callout" presStyleIdx="1" presStyleCnt="4" custLinFactNeighborX="4505" custLinFactNeighborY="-25299"/>
      <dgm:spPr/>
    </dgm:pt>
    <dgm:pt modelId="{AD32BF55-83E5-4964-8F3B-EC4E852CCF79}" type="pres">
      <dgm:prSet presAssocID="{361A6D08-04BA-4E6A-9D5C-787E35F78735}" presName="vertSpace2b" presStyleCnt="0"/>
      <dgm:spPr/>
    </dgm:pt>
    <dgm:pt modelId="{C991DC5A-6D25-43C4-A7B9-07286A1545E8}" type="pres">
      <dgm:prSet presAssocID="{6C52635E-E40C-4549-BBE1-B7662EF0831F}" presName="horz2" presStyleCnt="0"/>
      <dgm:spPr/>
    </dgm:pt>
    <dgm:pt modelId="{8E23AE89-5F97-4287-ADC9-4C409C4BF2C8}" type="pres">
      <dgm:prSet presAssocID="{6C52635E-E40C-4549-BBE1-B7662EF0831F}" presName="horzSpace2" presStyleCnt="0"/>
      <dgm:spPr/>
    </dgm:pt>
    <dgm:pt modelId="{AC9C80E8-0935-450F-945E-7162C542128F}" type="pres">
      <dgm:prSet presAssocID="{6C52635E-E40C-4549-BBE1-B7662EF0831F}" presName="tx2" presStyleLbl="revTx" presStyleIdx="3" presStyleCnt="5" custLinFactNeighborX="4206" custLinFactNeighborY="-1242"/>
      <dgm:spPr/>
      <dgm:t>
        <a:bodyPr/>
        <a:lstStyle/>
        <a:p>
          <a:endParaRPr lang="zh-TW" altLang="en-US"/>
        </a:p>
      </dgm:t>
    </dgm:pt>
    <dgm:pt modelId="{A4BA7B7B-45BC-4AF4-B1C8-4BED80856EA7}" type="pres">
      <dgm:prSet presAssocID="{6C52635E-E40C-4549-BBE1-B7662EF0831F}" presName="vert2" presStyleCnt="0"/>
      <dgm:spPr/>
    </dgm:pt>
    <dgm:pt modelId="{7DEE73E9-2E08-4236-8137-52B611586123}" type="pres">
      <dgm:prSet presAssocID="{6C52635E-E40C-4549-BBE1-B7662EF0831F}" presName="thinLine2b" presStyleLbl="callout" presStyleIdx="2" presStyleCnt="4"/>
      <dgm:spPr/>
    </dgm:pt>
    <dgm:pt modelId="{B144D0F4-01E9-498C-B884-8E09AA4539F6}" type="pres">
      <dgm:prSet presAssocID="{6C52635E-E40C-4549-BBE1-B7662EF0831F}" presName="vertSpace2b" presStyleCnt="0"/>
      <dgm:spPr/>
    </dgm:pt>
    <dgm:pt modelId="{6F2216E7-FF79-46B5-940E-A4A4D74325FA}" type="pres">
      <dgm:prSet presAssocID="{208B33BB-344F-4BAC-934E-88CBD5DBBCAD}" presName="horz2" presStyleCnt="0"/>
      <dgm:spPr/>
    </dgm:pt>
    <dgm:pt modelId="{A2948C7D-BE0A-4D16-B9DE-24C613A5B0FB}" type="pres">
      <dgm:prSet presAssocID="{208B33BB-344F-4BAC-934E-88CBD5DBBCAD}" presName="horzSpace2" presStyleCnt="0"/>
      <dgm:spPr/>
    </dgm:pt>
    <dgm:pt modelId="{8CE2641D-00C1-482D-BD51-56298ECED6F6}" type="pres">
      <dgm:prSet presAssocID="{208B33BB-344F-4BAC-934E-88CBD5DBBCAD}" presName="tx2" presStyleLbl="revTx" presStyleIdx="4" presStyleCnt="5" custLinFactNeighborX="4612" custLinFactNeighborY="-3114"/>
      <dgm:spPr/>
      <dgm:t>
        <a:bodyPr/>
        <a:lstStyle/>
        <a:p>
          <a:endParaRPr lang="zh-TW" altLang="en-US"/>
        </a:p>
      </dgm:t>
    </dgm:pt>
    <dgm:pt modelId="{F9AF00D8-23FF-4817-B78B-B2721763ECA0}" type="pres">
      <dgm:prSet presAssocID="{208B33BB-344F-4BAC-934E-88CBD5DBBCAD}" presName="vert2" presStyleCnt="0"/>
      <dgm:spPr/>
    </dgm:pt>
    <dgm:pt modelId="{E420C826-A7FB-47F1-9446-2D2F2F66CD12}" type="pres">
      <dgm:prSet presAssocID="{208B33BB-344F-4BAC-934E-88CBD5DBBCAD}" presName="thinLine2b" presStyleLbl="callout" presStyleIdx="3" presStyleCnt="4"/>
      <dgm:spPr/>
    </dgm:pt>
    <dgm:pt modelId="{437B081C-87DD-4013-B542-1940FE2FC84C}" type="pres">
      <dgm:prSet presAssocID="{208B33BB-344F-4BAC-934E-88CBD5DBBCAD}" presName="vertSpace2b" presStyleCnt="0"/>
      <dgm:spPr/>
    </dgm:pt>
  </dgm:ptLst>
  <dgm:cxnLst>
    <dgm:cxn modelId="{8DAB9FF7-D85D-4B8C-9084-3D0183998CA0}" type="presOf" srcId="{208B33BB-344F-4BAC-934E-88CBD5DBBCAD}" destId="{8CE2641D-00C1-482D-BD51-56298ECED6F6}" srcOrd="0" destOrd="0" presId="urn:microsoft.com/office/officeart/2008/layout/LinedList"/>
    <dgm:cxn modelId="{FC659D28-DA76-4F19-935D-E75DA05DC3D7}" type="presOf" srcId="{8E69DD18-C27D-4880-A40C-76BAC3E575F8}" destId="{3E866192-2E08-47CB-832C-27B487ED2D5D}" srcOrd="0" destOrd="0" presId="urn:microsoft.com/office/officeart/2008/layout/LinedList"/>
    <dgm:cxn modelId="{6732707D-4623-4708-B9AA-214F047979A2}" srcId="{B7799487-89FE-4A36-9DDD-63CF0FACBF71}" destId="{FD564C16-B42F-4245-A39C-48DE83098082}" srcOrd="0" destOrd="0" parTransId="{33EABF8F-A4C0-41E3-8684-52A0A289DE6F}" sibTransId="{4073C90D-3F66-4358-BA79-D626095FAF11}"/>
    <dgm:cxn modelId="{D0469F7E-C6EF-44BA-AE5F-8B58B61FF649}" srcId="{FD564C16-B42F-4245-A39C-48DE83098082}" destId="{8E69DD18-C27D-4880-A40C-76BAC3E575F8}" srcOrd="0" destOrd="0" parTransId="{0F5AD848-1FDC-4FF3-8C4D-D10B0BC3271D}" sibTransId="{AF75C8B5-A833-4737-86B5-321650F58ABC}"/>
    <dgm:cxn modelId="{486F4344-3A91-435E-887E-8F2B3B84F89E}" srcId="{FD564C16-B42F-4245-A39C-48DE83098082}" destId="{6C52635E-E40C-4549-BBE1-B7662EF0831F}" srcOrd="2" destOrd="0" parTransId="{649D1EA2-7C55-4388-8733-22496B254FFA}" sibTransId="{65B8C9E2-8D48-4523-8376-1AC85E656CC3}"/>
    <dgm:cxn modelId="{F75C59D4-F2E3-4F84-B998-9E8FE1A6DAE8}" type="presOf" srcId="{361A6D08-04BA-4E6A-9D5C-787E35F78735}" destId="{94C33946-733C-4ED5-832A-52E02E2E4955}" srcOrd="0" destOrd="0" presId="urn:microsoft.com/office/officeart/2008/layout/LinedList"/>
    <dgm:cxn modelId="{7F10B132-13A0-43A5-BA44-8B68385D843A}" srcId="{FD564C16-B42F-4245-A39C-48DE83098082}" destId="{208B33BB-344F-4BAC-934E-88CBD5DBBCAD}" srcOrd="3" destOrd="0" parTransId="{174A073A-9E8F-4DD5-915E-C2526D6825B0}" sibTransId="{A295D268-9E7C-4918-9FF8-AECD33B4A8E9}"/>
    <dgm:cxn modelId="{4C796491-29C3-4354-B5ED-B0D01A1CEF5B}" type="presOf" srcId="{6C52635E-E40C-4549-BBE1-B7662EF0831F}" destId="{AC9C80E8-0935-450F-945E-7162C542128F}" srcOrd="0" destOrd="0" presId="urn:microsoft.com/office/officeart/2008/layout/LinedList"/>
    <dgm:cxn modelId="{BCD2E9B4-0C51-4191-94D7-E4E4C2F1F771}" srcId="{FD564C16-B42F-4245-A39C-48DE83098082}" destId="{361A6D08-04BA-4E6A-9D5C-787E35F78735}" srcOrd="1" destOrd="0" parTransId="{72DBAE06-631D-4973-A690-A3FA25948487}" sibTransId="{8F100E91-1CB3-4C5E-8412-934E7CD96FC6}"/>
    <dgm:cxn modelId="{A9724A61-3093-47B1-8D7F-99085EA32AAE}" type="presOf" srcId="{B7799487-89FE-4A36-9DDD-63CF0FACBF71}" destId="{63663E3F-977A-4A31-9613-2F7E4DE232A1}" srcOrd="0" destOrd="0" presId="urn:microsoft.com/office/officeart/2008/layout/LinedList"/>
    <dgm:cxn modelId="{21137980-5E48-47B0-BCDF-02B6C1F632AE}" type="presOf" srcId="{FD564C16-B42F-4245-A39C-48DE83098082}" destId="{C99F148F-DFF2-46B5-AB58-02AFE9C42CEA}" srcOrd="0" destOrd="0" presId="urn:microsoft.com/office/officeart/2008/layout/LinedList"/>
    <dgm:cxn modelId="{D3AC95EB-C0E4-43BE-A140-133531647E46}" type="presParOf" srcId="{63663E3F-977A-4A31-9613-2F7E4DE232A1}" destId="{96D5B3DC-BE7D-4CEB-9514-3C6F4464209D}" srcOrd="0" destOrd="0" presId="urn:microsoft.com/office/officeart/2008/layout/LinedList"/>
    <dgm:cxn modelId="{61AFD53B-0C07-4363-AA57-A2AE4CCD753F}" type="presParOf" srcId="{63663E3F-977A-4A31-9613-2F7E4DE232A1}" destId="{6DAB91BD-ED94-4819-9325-E0A784E38DF5}" srcOrd="1" destOrd="0" presId="urn:microsoft.com/office/officeart/2008/layout/LinedList"/>
    <dgm:cxn modelId="{6BDD9865-6209-491A-971B-D4676F29FAA3}" type="presParOf" srcId="{6DAB91BD-ED94-4819-9325-E0A784E38DF5}" destId="{C99F148F-DFF2-46B5-AB58-02AFE9C42CEA}" srcOrd="0" destOrd="0" presId="urn:microsoft.com/office/officeart/2008/layout/LinedList"/>
    <dgm:cxn modelId="{6041B5EA-332A-4E0F-84D1-4689CA14B17F}" type="presParOf" srcId="{6DAB91BD-ED94-4819-9325-E0A784E38DF5}" destId="{78D5E5F5-08AB-4C5B-A524-AAB259F0C980}" srcOrd="1" destOrd="0" presId="urn:microsoft.com/office/officeart/2008/layout/LinedList"/>
    <dgm:cxn modelId="{CBFAE4A2-2331-41BA-80DD-8EAA296F5C7F}" type="presParOf" srcId="{78D5E5F5-08AB-4C5B-A524-AAB259F0C980}" destId="{8BC3501E-6CF9-45F0-A038-DB0EA630DFF7}" srcOrd="0" destOrd="0" presId="urn:microsoft.com/office/officeart/2008/layout/LinedList"/>
    <dgm:cxn modelId="{6BEC2540-4A69-4040-8D5D-829655F4381B}" type="presParOf" srcId="{78D5E5F5-08AB-4C5B-A524-AAB259F0C980}" destId="{E3BEDFBB-FFF2-454B-9730-2E6DC8122E43}" srcOrd="1" destOrd="0" presId="urn:microsoft.com/office/officeart/2008/layout/LinedList"/>
    <dgm:cxn modelId="{BF04826A-E349-4707-8252-7C043A60BC7A}" type="presParOf" srcId="{E3BEDFBB-FFF2-454B-9730-2E6DC8122E43}" destId="{0EC833F8-D0BE-4D4F-B3F1-7A3BF3CF17D9}" srcOrd="0" destOrd="0" presId="urn:microsoft.com/office/officeart/2008/layout/LinedList"/>
    <dgm:cxn modelId="{2D4AF9CB-481D-4625-9301-D8E973708344}" type="presParOf" srcId="{E3BEDFBB-FFF2-454B-9730-2E6DC8122E43}" destId="{3E866192-2E08-47CB-832C-27B487ED2D5D}" srcOrd="1" destOrd="0" presId="urn:microsoft.com/office/officeart/2008/layout/LinedList"/>
    <dgm:cxn modelId="{F3A90C74-DB6D-4CD3-A8D8-331FB2E1CA9D}" type="presParOf" srcId="{E3BEDFBB-FFF2-454B-9730-2E6DC8122E43}" destId="{073A3779-8DF4-4588-8DDA-0EA9ACD44650}" srcOrd="2" destOrd="0" presId="urn:microsoft.com/office/officeart/2008/layout/LinedList"/>
    <dgm:cxn modelId="{EA983DBA-C234-43FC-8347-2A0FBB5AF025}" type="presParOf" srcId="{78D5E5F5-08AB-4C5B-A524-AAB259F0C980}" destId="{1D97D328-8F9F-4AC6-A529-F2D2A8AB65D6}" srcOrd="2" destOrd="0" presId="urn:microsoft.com/office/officeart/2008/layout/LinedList"/>
    <dgm:cxn modelId="{816B9D3E-1930-4113-AD27-5ED5FB82ECB9}" type="presParOf" srcId="{78D5E5F5-08AB-4C5B-A524-AAB259F0C980}" destId="{FBBE5604-ECAA-4230-B5AD-B0541E4AF329}" srcOrd="3" destOrd="0" presId="urn:microsoft.com/office/officeart/2008/layout/LinedList"/>
    <dgm:cxn modelId="{9C8B5AAF-D2E7-4A7A-B704-263413CE5F19}" type="presParOf" srcId="{78D5E5F5-08AB-4C5B-A524-AAB259F0C980}" destId="{0DE8902E-E9E6-475A-9F6B-4903447EF1A3}" srcOrd="4" destOrd="0" presId="urn:microsoft.com/office/officeart/2008/layout/LinedList"/>
    <dgm:cxn modelId="{33598697-519C-48D6-81DF-3DC8D83C6C3D}" type="presParOf" srcId="{0DE8902E-E9E6-475A-9F6B-4903447EF1A3}" destId="{62187DA7-5893-4388-A78A-09D801B8333A}" srcOrd="0" destOrd="0" presId="urn:microsoft.com/office/officeart/2008/layout/LinedList"/>
    <dgm:cxn modelId="{EDDA1C9E-AE1E-4D7D-93F5-981B6A120D4F}" type="presParOf" srcId="{0DE8902E-E9E6-475A-9F6B-4903447EF1A3}" destId="{94C33946-733C-4ED5-832A-52E02E2E4955}" srcOrd="1" destOrd="0" presId="urn:microsoft.com/office/officeart/2008/layout/LinedList"/>
    <dgm:cxn modelId="{49FE7E3A-26F9-4E77-9771-E9204A913BD4}" type="presParOf" srcId="{0DE8902E-E9E6-475A-9F6B-4903447EF1A3}" destId="{104B9B02-2ECE-4C07-87D0-7794464A86FC}" srcOrd="2" destOrd="0" presId="urn:microsoft.com/office/officeart/2008/layout/LinedList"/>
    <dgm:cxn modelId="{A2B82E25-F945-4B82-B80E-DC2A85379206}" type="presParOf" srcId="{78D5E5F5-08AB-4C5B-A524-AAB259F0C980}" destId="{B26EB5DF-14C8-4970-BEFC-F2EA164ED9A6}" srcOrd="5" destOrd="0" presId="urn:microsoft.com/office/officeart/2008/layout/LinedList"/>
    <dgm:cxn modelId="{7FE01D27-F8F1-4AB9-9AFD-A412F51C1C5A}" type="presParOf" srcId="{78D5E5F5-08AB-4C5B-A524-AAB259F0C980}" destId="{AD32BF55-83E5-4964-8F3B-EC4E852CCF79}" srcOrd="6" destOrd="0" presId="urn:microsoft.com/office/officeart/2008/layout/LinedList"/>
    <dgm:cxn modelId="{86AA7636-4E05-400A-8D67-43921B7F469C}" type="presParOf" srcId="{78D5E5F5-08AB-4C5B-A524-AAB259F0C980}" destId="{C991DC5A-6D25-43C4-A7B9-07286A1545E8}" srcOrd="7" destOrd="0" presId="urn:microsoft.com/office/officeart/2008/layout/LinedList"/>
    <dgm:cxn modelId="{3870C367-5F2E-4597-9BC3-2459E6C0454C}" type="presParOf" srcId="{C991DC5A-6D25-43C4-A7B9-07286A1545E8}" destId="{8E23AE89-5F97-4287-ADC9-4C409C4BF2C8}" srcOrd="0" destOrd="0" presId="urn:microsoft.com/office/officeart/2008/layout/LinedList"/>
    <dgm:cxn modelId="{18A4AC97-4AEF-40FD-8709-AA93E24EF7D8}" type="presParOf" srcId="{C991DC5A-6D25-43C4-A7B9-07286A1545E8}" destId="{AC9C80E8-0935-450F-945E-7162C542128F}" srcOrd="1" destOrd="0" presId="urn:microsoft.com/office/officeart/2008/layout/LinedList"/>
    <dgm:cxn modelId="{6B83FF87-E0EA-43D2-93E5-DA905BBB631D}" type="presParOf" srcId="{C991DC5A-6D25-43C4-A7B9-07286A1545E8}" destId="{A4BA7B7B-45BC-4AF4-B1C8-4BED80856EA7}" srcOrd="2" destOrd="0" presId="urn:microsoft.com/office/officeart/2008/layout/LinedList"/>
    <dgm:cxn modelId="{79FB3BDA-510D-4EA8-903F-D193191CF703}" type="presParOf" srcId="{78D5E5F5-08AB-4C5B-A524-AAB259F0C980}" destId="{7DEE73E9-2E08-4236-8137-52B611586123}" srcOrd="8" destOrd="0" presId="urn:microsoft.com/office/officeart/2008/layout/LinedList"/>
    <dgm:cxn modelId="{E42E8831-399F-4C36-A7DB-46D746E2CA69}" type="presParOf" srcId="{78D5E5F5-08AB-4C5B-A524-AAB259F0C980}" destId="{B144D0F4-01E9-498C-B884-8E09AA4539F6}" srcOrd="9" destOrd="0" presId="urn:microsoft.com/office/officeart/2008/layout/LinedList"/>
    <dgm:cxn modelId="{C158237B-1F8D-4410-A63C-641D6CAFDD4E}" type="presParOf" srcId="{78D5E5F5-08AB-4C5B-A524-AAB259F0C980}" destId="{6F2216E7-FF79-46B5-940E-A4A4D74325FA}" srcOrd="10" destOrd="0" presId="urn:microsoft.com/office/officeart/2008/layout/LinedList"/>
    <dgm:cxn modelId="{E14E4B04-1219-4D58-88A9-1D99966FC09C}" type="presParOf" srcId="{6F2216E7-FF79-46B5-940E-A4A4D74325FA}" destId="{A2948C7D-BE0A-4D16-B9DE-24C613A5B0FB}" srcOrd="0" destOrd="0" presId="urn:microsoft.com/office/officeart/2008/layout/LinedList"/>
    <dgm:cxn modelId="{E5A8EA9A-511B-4D88-9187-AE38EC886C59}" type="presParOf" srcId="{6F2216E7-FF79-46B5-940E-A4A4D74325FA}" destId="{8CE2641D-00C1-482D-BD51-56298ECED6F6}" srcOrd="1" destOrd="0" presId="urn:microsoft.com/office/officeart/2008/layout/LinedList"/>
    <dgm:cxn modelId="{26959F3A-69C6-4DB4-B948-5C5DCE71C323}" type="presParOf" srcId="{6F2216E7-FF79-46B5-940E-A4A4D74325FA}" destId="{F9AF00D8-23FF-4817-B78B-B2721763ECA0}" srcOrd="2" destOrd="0" presId="urn:microsoft.com/office/officeart/2008/layout/LinedList"/>
    <dgm:cxn modelId="{AE7B4564-6EC2-4FBD-96F3-6303B670F384}" type="presParOf" srcId="{78D5E5F5-08AB-4C5B-A524-AAB259F0C980}" destId="{E420C826-A7FB-47F1-9446-2D2F2F66CD12}" srcOrd="11" destOrd="0" presId="urn:microsoft.com/office/officeart/2008/layout/LinedList"/>
    <dgm:cxn modelId="{F94F56C4-4887-4EBD-B985-9B4590CE07FF}" type="presParOf" srcId="{78D5E5F5-08AB-4C5B-A524-AAB259F0C980}" destId="{437B081C-87DD-4013-B542-1940FE2FC84C}" srcOrd="12"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E87CC5-B305-4CC4-8A98-D8C5C02848E0}"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zh-TW" altLang="en-US"/>
        </a:p>
      </dgm:t>
    </dgm:pt>
    <dgm:pt modelId="{49C95986-D35A-4BC5-990F-ADE27A675134}">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歡迎晚宴</a:t>
          </a:r>
        </a:p>
      </dgm:t>
    </dgm:pt>
    <dgm:pt modelId="{DDE8D8AB-EF2F-4410-9381-0DBACB42BB71}" type="parTrans" cxnId="{A35D0BA1-9D28-4C2C-A3B2-A2747B6DCFAA}">
      <dgm:prSet/>
      <dgm:spPr/>
      <dgm:t>
        <a:bodyPr/>
        <a:lstStyle/>
        <a:p>
          <a:endParaRPr lang="zh-TW" altLang="en-US"/>
        </a:p>
      </dgm:t>
    </dgm:pt>
    <dgm:pt modelId="{ED5445E0-A994-4BB7-9E85-544D1340BF51}" type="sibTrans" cxnId="{A35D0BA1-9D28-4C2C-A3B2-A2747B6DCFAA}">
      <dgm:prSet/>
      <dgm:spPr/>
      <dgm:t>
        <a:bodyPr/>
        <a:lstStyle/>
        <a:p>
          <a:endParaRPr lang="zh-TW" altLang="en-US"/>
        </a:p>
      </dgm:t>
    </dgm:pt>
    <dgm:pt modelId="{4821DA16-7CED-4CC5-9CF1-D6BF7CA18AA6}">
      <dgm:prSet phldrT="[文字]" custT="1"/>
      <dgm:spPr>
        <a:ln>
          <a:noFill/>
        </a:ln>
      </dgm:spPr>
      <dgm:t>
        <a:bodyPr/>
        <a:lstStyle/>
        <a:p>
          <a:pPr algn="ctr"/>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開幕式、審前會議</a:t>
          </a:r>
        </a:p>
      </dgm:t>
    </dgm:pt>
    <dgm:pt modelId="{DEB9F84A-15FA-4334-9CAB-847ECD2194B3}" type="parTrans" cxnId="{832CDAA7-36CB-4A0B-8801-E37B74A0C56E}">
      <dgm:prSet/>
      <dgm:spPr/>
      <dgm:t>
        <a:bodyPr/>
        <a:lstStyle/>
        <a:p>
          <a:endParaRPr lang="zh-TW" altLang="en-US"/>
        </a:p>
      </dgm:t>
    </dgm:pt>
    <dgm:pt modelId="{22E8D687-7015-4EA7-A7BC-1A6A9E6DF867}" type="sibTrans" cxnId="{832CDAA7-36CB-4A0B-8801-E37B74A0C56E}">
      <dgm:prSet/>
      <dgm:spPr/>
      <dgm:t>
        <a:bodyPr/>
        <a:lstStyle/>
        <a:p>
          <a:endParaRPr lang="zh-TW" altLang="en-US"/>
        </a:p>
      </dgm:t>
    </dgm:pt>
    <dgm:pt modelId="{609205AE-628E-45E6-8DCB-28405882F680}">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審查會議</a:t>
          </a:r>
        </a:p>
      </dgm:t>
    </dgm:pt>
    <dgm:pt modelId="{7DF34D21-49A0-4B61-92B8-6F2FCF614814}" type="parTrans" cxnId="{5D1F8BA6-AAB7-4DAB-9D17-D4A98A68C898}">
      <dgm:prSet/>
      <dgm:spPr/>
      <dgm:t>
        <a:bodyPr/>
        <a:lstStyle/>
        <a:p>
          <a:endParaRPr lang="zh-TW" altLang="en-US"/>
        </a:p>
      </dgm:t>
    </dgm:pt>
    <dgm:pt modelId="{2FA5700D-2565-4EF2-AEF1-5B4D7380131D}" type="sibTrans" cxnId="{5D1F8BA6-AAB7-4DAB-9D17-D4A98A68C898}">
      <dgm:prSet/>
      <dgm:spPr/>
      <dgm:t>
        <a:bodyPr/>
        <a:lstStyle/>
        <a:p>
          <a:endParaRPr lang="zh-TW" altLang="en-US"/>
        </a:p>
      </dgm:t>
    </dgm:pt>
    <dgm:pt modelId="{F706E88C-EAE0-4B46-ACDA-EA9FAFB88E76}">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擬具結論性意見及翻譯</a:t>
          </a:r>
        </a:p>
      </dgm:t>
    </dgm:pt>
    <dgm:pt modelId="{9851F281-50A6-4AB2-81F0-123E8F6C0277}" type="parTrans" cxnId="{6A295614-FAF4-44FF-868A-2E39E16E8022}">
      <dgm:prSet/>
      <dgm:spPr/>
      <dgm:t>
        <a:bodyPr/>
        <a:lstStyle/>
        <a:p>
          <a:endParaRPr lang="zh-TW" altLang="en-US"/>
        </a:p>
      </dgm:t>
    </dgm:pt>
    <dgm:pt modelId="{79A85D0A-FCF6-4E3E-A145-D17374CF36AD}" type="sibTrans" cxnId="{6A295614-FAF4-44FF-868A-2E39E16E8022}">
      <dgm:prSet/>
      <dgm:spPr/>
      <dgm:t>
        <a:bodyPr/>
        <a:lstStyle/>
        <a:p>
          <a:endParaRPr lang="zh-TW" altLang="en-US"/>
        </a:p>
      </dgm:t>
    </dgm:pt>
    <dgm:pt modelId="{DF33745D-A4F9-4184-8778-147848DB32B4}">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結論性意見發表記者會、歡送茶會</a:t>
          </a:r>
        </a:p>
      </dgm:t>
    </dgm:pt>
    <dgm:pt modelId="{7CE2C332-183E-49DF-ADDF-EF3FD3EDDA38}" type="parTrans" cxnId="{0E467832-4324-4279-9B8E-6F09E7C9C848}">
      <dgm:prSet/>
      <dgm:spPr/>
      <dgm:t>
        <a:bodyPr/>
        <a:lstStyle/>
        <a:p>
          <a:endParaRPr lang="zh-TW" altLang="en-US"/>
        </a:p>
      </dgm:t>
    </dgm:pt>
    <dgm:pt modelId="{3662E26F-BEAD-49F5-89B6-F13B1AB5475A}" type="sibTrans" cxnId="{0E467832-4324-4279-9B8E-6F09E7C9C848}">
      <dgm:prSet/>
      <dgm:spPr/>
      <dgm:t>
        <a:bodyPr/>
        <a:lstStyle/>
        <a:p>
          <a:endParaRPr lang="zh-TW" altLang="en-US"/>
        </a:p>
      </dgm:t>
    </dgm:pt>
    <dgm:pt modelId="{735402B8-4823-43F9-8645-F8BDD9E71E6C}" type="pres">
      <dgm:prSet presAssocID="{0DE87CC5-B305-4CC4-8A98-D8C5C02848E0}" presName="compositeShape" presStyleCnt="0">
        <dgm:presLayoutVars>
          <dgm:chMax val="7"/>
          <dgm:dir/>
          <dgm:resizeHandles val="exact"/>
        </dgm:presLayoutVars>
      </dgm:prSet>
      <dgm:spPr/>
      <dgm:t>
        <a:bodyPr/>
        <a:lstStyle/>
        <a:p>
          <a:endParaRPr lang="zh-TW" altLang="en-US"/>
        </a:p>
      </dgm:t>
    </dgm:pt>
    <dgm:pt modelId="{9455C83D-C082-43FB-A94C-DE6528147908}" type="pres">
      <dgm:prSet presAssocID="{0DE87CC5-B305-4CC4-8A98-D8C5C02848E0}" presName="wedge1" presStyleLbl="node1" presStyleIdx="0" presStyleCnt="5"/>
      <dgm:spPr/>
      <dgm:t>
        <a:bodyPr/>
        <a:lstStyle/>
        <a:p>
          <a:endParaRPr lang="zh-TW" altLang="en-US"/>
        </a:p>
      </dgm:t>
    </dgm:pt>
    <dgm:pt modelId="{469994F3-C731-4B3D-AAB2-A1E300CA2830}" type="pres">
      <dgm:prSet presAssocID="{0DE87CC5-B305-4CC4-8A98-D8C5C02848E0}" presName="dummy1a" presStyleCnt="0"/>
      <dgm:spPr/>
    </dgm:pt>
    <dgm:pt modelId="{E0B678B4-61E3-4CF9-A2BA-5542EC37F912}" type="pres">
      <dgm:prSet presAssocID="{0DE87CC5-B305-4CC4-8A98-D8C5C02848E0}" presName="dummy1b" presStyleCnt="0"/>
      <dgm:spPr/>
    </dgm:pt>
    <dgm:pt modelId="{CB24B485-89A5-42A5-9909-1E665E1735FF}" type="pres">
      <dgm:prSet presAssocID="{0DE87CC5-B305-4CC4-8A98-D8C5C02848E0}" presName="wedge1Tx" presStyleLbl="node1" presStyleIdx="0" presStyleCnt="5">
        <dgm:presLayoutVars>
          <dgm:chMax val="0"/>
          <dgm:chPref val="0"/>
          <dgm:bulletEnabled val="1"/>
        </dgm:presLayoutVars>
      </dgm:prSet>
      <dgm:spPr/>
      <dgm:t>
        <a:bodyPr/>
        <a:lstStyle/>
        <a:p>
          <a:endParaRPr lang="zh-TW" altLang="en-US"/>
        </a:p>
      </dgm:t>
    </dgm:pt>
    <dgm:pt modelId="{BAB421E5-9B53-419F-8BF7-0B1D5C676016}" type="pres">
      <dgm:prSet presAssocID="{0DE87CC5-B305-4CC4-8A98-D8C5C02848E0}" presName="wedge2" presStyleLbl="node1" presStyleIdx="1" presStyleCnt="5"/>
      <dgm:spPr/>
      <dgm:t>
        <a:bodyPr/>
        <a:lstStyle/>
        <a:p>
          <a:endParaRPr lang="zh-TW" altLang="en-US"/>
        </a:p>
      </dgm:t>
    </dgm:pt>
    <dgm:pt modelId="{CDB28266-6F67-4D61-921A-7E229170A940}" type="pres">
      <dgm:prSet presAssocID="{0DE87CC5-B305-4CC4-8A98-D8C5C02848E0}" presName="dummy2a" presStyleCnt="0"/>
      <dgm:spPr/>
    </dgm:pt>
    <dgm:pt modelId="{0344A16F-DF1F-4C7E-9EB7-3869B7280D59}" type="pres">
      <dgm:prSet presAssocID="{0DE87CC5-B305-4CC4-8A98-D8C5C02848E0}" presName="dummy2b" presStyleCnt="0"/>
      <dgm:spPr/>
    </dgm:pt>
    <dgm:pt modelId="{64B1DD30-5203-4758-9867-186EE1510158}" type="pres">
      <dgm:prSet presAssocID="{0DE87CC5-B305-4CC4-8A98-D8C5C02848E0}" presName="wedge2Tx" presStyleLbl="node1" presStyleIdx="1" presStyleCnt="5">
        <dgm:presLayoutVars>
          <dgm:chMax val="0"/>
          <dgm:chPref val="0"/>
          <dgm:bulletEnabled val="1"/>
        </dgm:presLayoutVars>
      </dgm:prSet>
      <dgm:spPr/>
      <dgm:t>
        <a:bodyPr/>
        <a:lstStyle/>
        <a:p>
          <a:endParaRPr lang="zh-TW" altLang="en-US"/>
        </a:p>
      </dgm:t>
    </dgm:pt>
    <dgm:pt modelId="{E8353A1A-F56A-4188-A106-65A23F481603}" type="pres">
      <dgm:prSet presAssocID="{0DE87CC5-B305-4CC4-8A98-D8C5C02848E0}" presName="wedge3" presStyleLbl="node1" presStyleIdx="2" presStyleCnt="5"/>
      <dgm:spPr/>
      <dgm:t>
        <a:bodyPr/>
        <a:lstStyle/>
        <a:p>
          <a:endParaRPr lang="zh-TW" altLang="en-US"/>
        </a:p>
      </dgm:t>
    </dgm:pt>
    <dgm:pt modelId="{F37DFBAA-C6AC-45D6-8408-19CA73378E1C}" type="pres">
      <dgm:prSet presAssocID="{0DE87CC5-B305-4CC4-8A98-D8C5C02848E0}" presName="dummy3a" presStyleCnt="0"/>
      <dgm:spPr/>
    </dgm:pt>
    <dgm:pt modelId="{6F065EA9-B03F-4BC7-8243-97E3D5E8340E}" type="pres">
      <dgm:prSet presAssocID="{0DE87CC5-B305-4CC4-8A98-D8C5C02848E0}" presName="dummy3b" presStyleCnt="0"/>
      <dgm:spPr/>
    </dgm:pt>
    <dgm:pt modelId="{BA9198C3-B8E8-4C50-9BD0-44A0C3D8818C}" type="pres">
      <dgm:prSet presAssocID="{0DE87CC5-B305-4CC4-8A98-D8C5C02848E0}" presName="wedge3Tx" presStyleLbl="node1" presStyleIdx="2" presStyleCnt="5">
        <dgm:presLayoutVars>
          <dgm:chMax val="0"/>
          <dgm:chPref val="0"/>
          <dgm:bulletEnabled val="1"/>
        </dgm:presLayoutVars>
      </dgm:prSet>
      <dgm:spPr/>
      <dgm:t>
        <a:bodyPr/>
        <a:lstStyle/>
        <a:p>
          <a:endParaRPr lang="zh-TW" altLang="en-US"/>
        </a:p>
      </dgm:t>
    </dgm:pt>
    <dgm:pt modelId="{1A5144BB-798A-49C8-BD33-79076C36028D}" type="pres">
      <dgm:prSet presAssocID="{0DE87CC5-B305-4CC4-8A98-D8C5C02848E0}" presName="wedge4" presStyleLbl="node1" presStyleIdx="3" presStyleCnt="5"/>
      <dgm:spPr/>
      <dgm:t>
        <a:bodyPr/>
        <a:lstStyle/>
        <a:p>
          <a:endParaRPr lang="zh-TW" altLang="en-US"/>
        </a:p>
      </dgm:t>
    </dgm:pt>
    <dgm:pt modelId="{B0B318D8-BDAC-4868-B65C-EF4333174867}" type="pres">
      <dgm:prSet presAssocID="{0DE87CC5-B305-4CC4-8A98-D8C5C02848E0}" presName="dummy4a" presStyleCnt="0"/>
      <dgm:spPr/>
    </dgm:pt>
    <dgm:pt modelId="{14D73BFF-8B3E-4411-B38C-55665C08BC40}" type="pres">
      <dgm:prSet presAssocID="{0DE87CC5-B305-4CC4-8A98-D8C5C02848E0}" presName="dummy4b" presStyleCnt="0"/>
      <dgm:spPr/>
    </dgm:pt>
    <dgm:pt modelId="{AA2802D5-22F4-4D3A-BF9C-47CBA51EFA74}" type="pres">
      <dgm:prSet presAssocID="{0DE87CC5-B305-4CC4-8A98-D8C5C02848E0}" presName="wedge4Tx" presStyleLbl="node1" presStyleIdx="3" presStyleCnt="5">
        <dgm:presLayoutVars>
          <dgm:chMax val="0"/>
          <dgm:chPref val="0"/>
          <dgm:bulletEnabled val="1"/>
        </dgm:presLayoutVars>
      </dgm:prSet>
      <dgm:spPr/>
      <dgm:t>
        <a:bodyPr/>
        <a:lstStyle/>
        <a:p>
          <a:endParaRPr lang="zh-TW" altLang="en-US"/>
        </a:p>
      </dgm:t>
    </dgm:pt>
    <dgm:pt modelId="{80094D22-5C8F-461D-B21B-7833B4F185D5}" type="pres">
      <dgm:prSet presAssocID="{0DE87CC5-B305-4CC4-8A98-D8C5C02848E0}" presName="wedge5" presStyleLbl="node1" presStyleIdx="4" presStyleCnt="5"/>
      <dgm:spPr/>
      <dgm:t>
        <a:bodyPr/>
        <a:lstStyle/>
        <a:p>
          <a:endParaRPr lang="zh-TW" altLang="en-US"/>
        </a:p>
      </dgm:t>
    </dgm:pt>
    <dgm:pt modelId="{BC615693-FDCA-4D77-9BB9-F2D7E36DF253}" type="pres">
      <dgm:prSet presAssocID="{0DE87CC5-B305-4CC4-8A98-D8C5C02848E0}" presName="dummy5a" presStyleCnt="0"/>
      <dgm:spPr/>
    </dgm:pt>
    <dgm:pt modelId="{6D60F86F-FE9B-4DCD-9973-651E89674FE1}" type="pres">
      <dgm:prSet presAssocID="{0DE87CC5-B305-4CC4-8A98-D8C5C02848E0}" presName="dummy5b" presStyleCnt="0"/>
      <dgm:spPr/>
    </dgm:pt>
    <dgm:pt modelId="{CBF37046-EFB2-4475-8666-775F048F97DB}" type="pres">
      <dgm:prSet presAssocID="{0DE87CC5-B305-4CC4-8A98-D8C5C02848E0}" presName="wedge5Tx" presStyleLbl="node1" presStyleIdx="4" presStyleCnt="5">
        <dgm:presLayoutVars>
          <dgm:chMax val="0"/>
          <dgm:chPref val="0"/>
          <dgm:bulletEnabled val="1"/>
        </dgm:presLayoutVars>
      </dgm:prSet>
      <dgm:spPr/>
      <dgm:t>
        <a:bodyPr/>
        <a:lstStyle/>
        <a:p>
          <a:endParaRPr lang="zh-TW" altLang="en-US"/>
        </a:p>
      </dgm:t>
    </dgm:pt>
    <dgm:pt modelId="{F8EC30E8-44A3-4183-88EC-67999E78C6D2}" type="pres">
      <dgm:prSet presAssocID="{ED5445E0-A994-4BB7-9E85-544D1340BF51}" presName="arrowWedge1" presStyleLbl="fgSibTrans2D1" presStyleIdx="0" presStyleCnt="5"/>
      <dgm:spPr/>
    </dgm:pt>
    <dgm:pt modelId="{F0A19E5F-2BC4-40AF-A351-EAD701A0E35A}" type="pres">
      <dgm:prSet presAssocID="{22E8D687-7015-4EA7-A7BC-1A6A9E6DF867}" presName="arrowWedge2" presStyleLbl="fgSibTrans2D1" presStyleIdx="1" presStyleCnt="5" custLinFactNeighborY="1286"/>
      <dgm:spPr/>
    </dgm:pt>
    <dgm:pt modelId="{140E5989-B389-4293-A57C-69837D0A7C76}" type="pres">
      <dgm:prSet presAssocID="{2FA5700D-2565-4EF2-AEF1-5B4D7380131D}" presName="arrowWedge3" presStyleLbl="fgSibTrans2D1" presStyleIdx="2" presStyleCnt="5"/>
      <dgm:spPr/>
    </dgm:pt>
    <dgm:pt modelId="{DB18F642-4651-4F65-AF83-B686B6EE1CB7}" type="pres">
      <dgm:prSet presAssocID="{79A85D0A-FCF6-4E3E-A145-D17374CF36AD}" presName="arrowWedge4" presStyleLbl="fgSibTrans2D1" presStyleIdx="3" presStyleCnt="5"/>
      <dgm:spPr/>
    </dgm:pt>
    <dgm:pt modelId="{25A6C062-8242-4742-8191-1F5243C872E5}" type="pres">
      <dgm:prSet presAssocID="{3662E26F-BEAD-49F5-89B6-F13B1AB5475A}" presName="arrowWedge5" presStyleLbl="fgSibTrans2D1" presStyleIdx="4" presStyleCnt="5"/>
      <dgm:spPr/>
    </dgm:pt>
  </dgm:ptLst>
  <dgm:cxnLst>
    <dgm:cxn modelId="{D094DC34-EC55-4EB7-9813-489188FBA72B}" type="presOf" srcId="{609205AE-628E-45E6-8DCB-28405882F680}" destId="{BA9198C3-B8E8-4C50-9BD0-44A0C3D8818C}" srcOrd="1" destOrd="0" presId="urn:microsoft.com/office/officeart/2005/8/layout/cycle8"/>
    <dgm:cxn modelId="{454D90C3-6D15-450D-929B-1793D59E594E}" type="presOf" srcId="{4821DA16-7CED-4CC5-9CF1-D6BF7CA18AA6}" destId="{BAB421E5-9B53-419F-8BF7-0B1D5C676016}" srcOrd="0" destOrd="0" presId="urn:microsoft.com/office/officeart/2005/8/layout/cycle8"/>
    <dgm:cxn modelId="{71FB340D-9FB7-477D-AFD0-F18408420B99}" type="presOf" srcId="{F706E88C-EAE0-4B46-ACDA-EA9FAFB88E76}" destId="{1A5144BB-798A-49C8-BD33-79076C36028D}" srcOrd="0" destOrd="0" presId="urn:microsoft.com/office/officeart/2005/8/layout/cycle8"/>
    <dgm:cxn modelId="{C0FAE08B-B75A-437F-A08B-E19DFD7E9453}" type="presOf" srcId="{49C95986-D35A-4BC5-990F-ADE27A675134}" destId="{CB24B485-89A5-42A5-9909-1E665E1735FF}" srcOrd="1" destOrd="0" presId="urn:microsoft.com/office/officeart/2005/8/layout/cycle8"/>
    <dgm:cxn modelId="{27E5F6F7-83F1-4E26-ADFE-97E7944BAE1A}" type="presOf" srcId="{DF33745D-A4F9-4184-8778-147848DB32B4}" destId="{80094D22-5C8F-461D-B21B-7833B4F185D5}" srcOrd="0" destOrd="0" presId="urn:microsoft.com/office/officeart/2005/8/layout/cycle8"/>
    <dgm:cxn modelId="{6C87F563-1671-4A90-B669-C38B5AFB8F00}" type="presOf" srcId="{0DE87CC5-B305-4CC4-8A98-D8C5C02848E0}" destId="{735402B8-4823-43F9-8645-F8BDD9E71E6C}" srcOrd="0" destOrd="0" presId="urn:microsoft.com/office/officeart/2005/8/layout/cycle8"/>
    <dgm:cxn modelId="{328475D4-51C3-4375-A1C2-8BD5209EC534}" type="presOf" srcId="{609205AE-628E-45E6-8DCB-28405882F680}" destId="{E8353A1A-F56A-4188-A106-65A23F481603}" srcOrd="0" destOrd="0" presId="urn:microsoft.com/office/officeart/2005/8/layout/cycle8"/>
    <dgm:cxn modelId="{832CDAA7-36CB-4A0B-8801-E37B74A0C56E}" srcId="{0DE87CC5-B305-4CC4-8A98-D8C5C02848E0}" destId="{4821DA16-7CED-4CC5-9CF1-D6BF7CA18AA6}" srcOrd="1" destOrd="0" parTransId="{DEB9F84A-15FA-4334-9CAB-847ECD2194B3}" sibTransId="{22E8D687-7015-4EA7-A7BC-1A6A9E6DF867}"/>
    <dgm:cxn modelId="{0E467832-4324-4279-9B8E-6F09E7C9C848}" srcId="{0DE87CC5-B305-4CC4-8A98-D8C5C02848E0}" destId="{DF33745D-A4F9-4184-8778-147848DB32B4}" srcOrd="4" destOrd="0" parTransId="{7CE2C332-183E-49DF-ADDF-EF3FD3EDDA38}" sibTransId="{3662E26F-BEAD-49F5-89B6-F13B1AB5475A}"/>
    <dgm:cxn modelId="{A35D0BA1-9D28-4C2C-A3B2-A2747B6DCFAA}" srcId="{0DE87CC5-B305-4CC4-8A98-D8C5C02848E0}" destId="{49C95986-D35A-4BC5-990F-ADE27A675134}" srcOrd="0" destOrd="0" parTransId="{DDE8D8AB-EF2F-4410-9381-0DBACB42BB71}" sibTransId="{ED5445E0-A994-4BB7-9E85-544D1340BF51}"/>
    <dgm:cxn modelId="{6A295614-FAF4-44FF-868A-2E39E16E8022}" srcId="{0DE87CC5-B305-4CC4-8A98-D8C5C02848E0}" destId="{F706E88C-EAE0-4B46-ACDA-EA9FAFB88E76}" srcOrd="3" destOrd="0" parTransId="{9851F281-50A6-4AB2-81F0-123E8F6C0277}" sibTransId="{79A85D0A-FCF6-4E3E-A145-D17374CF36AD}"/>
    <dgm:cxn modelId="{E9940715-7550-4E58-96E1-1B997D2D4392}" type="presOf" srcId="{F706E88C-EAE0-4B46-ACDA-EA9FAFB88E76}" destId="{AA2802D5-22F4-4D3A-BF9C-47CBA51EFA74}" srcOrd="1" destOrd="0" presId="urn:microsoft.com/office/officeart/2005/8/layout/cycle8"/>
    <dgm:cxn modelId="{07A232C0-0D20-4BD1-A22B-725CC4F30154}" type="presOf" srcId="{4821DA16-7CED-4CC5-9CF1-D6BF7CA18AA6}" destId="{64B1DD30-5203-4758-9867-186EE1510158}" srcOrd="1" destOrd="0" presId="urn:microsoft.com/office/officeart/2005/8/layout/cycle8"/>
    <dgm:cxn modelId="{55DA1410-6916-459A-8AB7-6CFEE3483A8E}" type="presOf" srcId="{49C95986-D35A-4BC5-990F-ADE27A675134}" destId="{9455C83D-C082-43FB-A94C-DE6528147908}" srcOrd="0" destOrd="0" presId="urn:microsoft.com/office/officeart/2005/8/layout/cycle8"/>
    <dgm:cxn modelId="{988B76A2-9F53-4384-856E-FC41667AA9A8}" type="presOf" srcId="{DF33745D-A4F9-4184-8778-147848DB32B4}" destId="{CBF37046-EFB2-4475-8666-775F048F97DB}" srcOrd="1" destOrd="0" presId="urn:microsoft.com/office/officeart/2005/8/layout/cycle8"/>
    <dgm:cxn modelId="{5D1F8BA6-AAB7-4DAB-9D17-D4A98A68C898}" srcId="{0DE87CC5-B305-4CC4-8A98-D8C5C02848E0}" destId="{609205AE-628E-45E6-8DCB-28405882F680}" srcOrd="2" destOrd="0" parTransId="{7DF34D21-49A0-4B61-92B8-6F2FCF614814}" sibTransId="{2FA5700D-2565-4EF2-AEF1-5B4D7380131D}"/>
    <dgm:cxn modelId="{C9A090DE-CC01-4A24-B6B8-E549F090BEA2}" type="presParOf" srcId="{735402B8-4823-43F9-8645-F8BDD9E71E6C}" destId="{9455C83D-C082-43FB-A94C-DE6528147908}" srcOrd="0" destOrd="0" presId="urn:microsoft.com/office/officeart/2005/8/layout/cycle8"/>
    <dgm:cxn modelId="{6A4903F3-321C-4544-B3CA-B8D84ABDD397}" type="presParOf" srcId="{735402B8-4823-43F9-8645-F8BDD9E71E6C}" destId="{469994F3-C731-4B3D-AAB2-A1E300CA2830}" srcOrd="1" destOrd="0" presId="urn:microsoft.com/office/officeart/2005/8/layout/cycle8"/>
    <dgm:cxn modelId="{15D60BDB-7BDA-4DF9-84CA-86B382C9EC8C}" type="presParOf" srcId="{735402B8-4823-43F9-8645-F8BDD9E71E6C}" destId="{E0B678B4-61E3-4CF9-A2BA-5542EC37F912}" srcOrd="2" destOrd="0" presId="urn:microsoft.com/office/officeart/2005/8/layout/cycle8"/>
    <dgm:cxn modelId="{31F37EC9-6B9D-4723-9566-7F895DFADBAC}" type="presParOf" srcId="{735402B8-4823-43F9-8645-F8BDD9E71E6C}" destId="{CB24B485-89A5-42A5-9909-1E665E1735FF}" srcOrd="3" destOrd="0" presId="urn:microsoft.com/office/officeart/2005/8/layout/cycle8"/>
    <dgm:cxn modelId="{7861FAD5-3FC2-4DC3-801A-CB743D8D8533}" type="presParOf" srcId="{735402B8-4823-43F9-8645-F8BDD9E71E6C}" destId="{BAB421E5-9B53-419F-8BF7-0B1D5C676016}" srcOrd="4" destOrd="0" presId="urn:microsoft.com/office/officeart/2005/8/layout/cycle8"/>
    <dgm:cxn modelId="{1ACFDA64-9CB0-49D8-8BE0-78831C9CF387}" type="presParOf" srcId="{735402B8-4823-43F9-8645-F8BDD9E71E6C}" destId="{CDB28266-6F67-4D61-921A-7E229170A940}" srcOrd="5" destOrd="0" presId="urn:microsoft.com/office/officeart/2005/8/layout/cycle8"/>
    <dgm:cxn modelId="{3EFC13EF-C88D-4CFC-8259-92D1EB1A37E4}" type="presParOf" srcId="{735402B8-4823-43F9-8645-F8BDD9E71E6C}" destId="{0344A16F-DF1F-4C7E-9EB7-3869B7280D59}" srcOrd="6" destOrd="0" presId="urn:microsoft.com/office/officeart/2005/8/layout/cycle8"/>
    <dgm:cxn modelId="{B02034BC-E5ED-41DD-9D1C-1D24585A327D}" type="presParOf" srcId="{735402B8-4823-43F9-8645-F8BDD9E71E6C}" destId="{64B1DD30-5203-4758-9867-186EE1510158}" srcOrd="7" destOrd="0" presId="urn:microsoft.com/office/officeart/2005/8/layout/cycle8"/>
    <dgm:cxn modelId="{2B96EA9F-7091-4967-9B63-8E3A0D89BB65}" type="presParOf" srcId="{735402B8-4823-43F9-8645-F8BDD9E71E6C}" destId="{E8353A1A-F56A-4188-A106-65A23F481603}" srcOrd="8" destOrd="0" presId="urn:microsoft.com/office/officeart/2005/8/layout/cycle8"/>
    <dgm:cxn modelId="{B7F2F91C-9D39-4EF8-9442-6025F595D041}" type="presParOf" srcId="{735402B8-4823-43F9-8645-F8BDD9E71E6C}" destId="{F37DFBAA-C6AC-45D6-8408-19CA73378E1C}" srcOrd="9" destOrd="0" presId="urn:microsoft.com/office/officeart/2005/8/layout/cycle8"/>
    <dgm:cxn modelId="{23D72B60-CD61-456C-803A-572D84BA993B}" type="presParOf" srcId="{735402B8-4823-43F9-8645-F8BDD9E71E6C}" destId="{6F065EA9-B03F-4BC7-8243-97E3D5E8340E}" srcOrd="10" destOrd="0" presId="urn:microsoft.com/office/officeart/2005/8/layout/cycle8"/>
    <dgm:cxn modelId="{169DF863-227C-4C01-ADBB-8F85B6BE97D0}" type="presParOf" srcId="{735402B8-4823-43F9-8645-F8BDD9E71E6C}" destId="{BA9198C3-B8E8-4C50-9BD0-44A0C3D8818C}" srcOrd="11" destOrd="0" presId="urn:microsoft.com/office/officeart/2005/8/layout/cycle8"/>
    <dgm:cxn modelId="{2706746C-B35E-411D-BF32-D2236E8A6B7A}" type="presParOf" srcId="{735402B8-4823-43F9-8645-F8BDD9E71E6C}" destId="{1A5144BB-798A-49C8-BD33-79076C36028D}" srcOrd="12" destOrd="0" presId="urn:microsoft.com/office/officeart/2005/8/layout/cycle8"/>
    <dgm:cxn modelId="{D1F037AD-DF0C-4B9A-B128-7D6C84FD4D63}" type="presParOf" srcId="{735402B8-4823-43F9-8645-F8BDD9E71E6C}" destId="{B0B318D8-BDAC-4868-B65C-EF4333174867}" srcOrd="13" destOrd="0" presId="urn:microsoft.com/office/officeart/2005/8/layout/cycle8"/>
    <dgm:cxn modelId="{7DEBB166-BC51-4B56-9FD8-352C42BDEC78}" type="presParOf" srcId="{735402B8-4823-43F9-8645-F8BDD9E71E6C}" destId="{14D73BFF-8B3E-4411-B38C-55665C08BC40}" srcOrd="14" destOrd="0" presId="urn:microsoft.com/office/officeart/2005/8/layout/cycle8"/>
    <dgm:cxn modelId="{68EE2373-47E4-413B-820C-13EC78935A7A}" type="presParOf" srcId="{735402B8-4823-43F9-8645-F8BDD9E71E6C}" destId="{AA2802D5-22F4-4D3A-BF9C-47CBA51EFA74}" srcOrd="15" destOrd="0" presId="urn:microsoft.com/office/officeart/2005/8/layout/cycle8"/>
    <dgm:cxn modelId="{93730151-310F-4D39-A031-4DB16A67483D}" type="presParOf" srcId="{735402B8-4823-43F9-8645-F8BDD9E71E6C}" destId="{80094D22-5C8F-461D-B21B-7833B4F185D5}" srcOrd="16" destOrd="0" presId="urn:microsoft.com/office/officeart/2005/8/layout/cycle8"/>
    <dgm:cxn modelId="{031544F9-B357-45EA-8C56-0D45B0119D59}" type="presParOf" srcId="{735402B8-4823-43F9-8645-F8BDD9E71E6C}" destId="{BC615693-FDCA-4D77-9BB9-F2D7E36DF253}" srcOrd="17" destOrd="0" presId="urn:microsoft.com/office/officeart/2005/8/layout/cycle8"/>
    <dgm:cxn modelId="{B5F0731B-486B-43B8-AA6C-F7E6B0F59BF3}" type="presParOf" srcId="{735402B8-4823-43F9-8645-F8BDD9E71E6C}" destId="{6D60F86F-FE9B-4DCD-9973-651E89674FE1}" srcOrd="18" destOrd="0" presId="urn:microsoft.com/office/officeart/2005/8/layout/cycle8"/>
    <dgm:cxn modelId="{5C8A7A90-0E96-4C6B-A402-26243DAD7447}" type="presParOf" srcId="{735402B8-4823-43F9-8645-F8BDD9E71E6C}" destId="{CBF37046-EFB2-4475-8666-775F048F97DB}" srcOrd="19" destOrd="0" presId="urn:microsoft.com/office/officeart/2005/8/layout/cycle8"/>
    <dgm:cxn modelId="{A5B0EB19-BACA-4739-8409-7FBB92B2F866}" type="presParOf" srcId="{735402B8-4823-43F9-8645-F8BDD9E71E6C}" destId="{F8EC30E8-44A3-4183-88EC-67999E78C6D2}" srcOrd="20" destOrd="0" presId="urn:microsoft.com/office/officeart/2005/8/layout/cycle8"/>
    <dgm:cxn modelId="{88298308-0BFB-4871-85D4-F733EEE1B441}" type="presParOf" srcId="{735402B8-4823-43F9-8645-F8BDD9E71E6C}" destId="{F0A19E5F-2BC4-40AF-A351-EAD701A0E35A}" srcOrd="21" destOrd="0" presId="urn:microsoft.com/office/officeart/2005/8/layout/cycle8"/>
    <dgm:cxn modelId="{77DF1CD1-A23B-446C-B37B-D211F1848B86}" type="presParOf" srcId="{735402B8-4823-43F9-8645-F8BDD9E71E6C}" destId="{140E5989-B389-4293-A57C-69837D0A7C76}" srcOrd="22" destOrd="0" presId="urn:microsoft.com/office/officeart/2005/8/layout/cycle8"/>
    <dgm:cxn modelId="{107E0157-9C6B-4AA3-8B2E-2EE1C1ED1928}" type="presParOf" srcId="{735402B8-4823-43F9-8645-F8BDD9E71E6C}" destId="{DB18F642-4651-4F65-AF83-B686B6EE1CB7}" srcOrd="23" destOrd="0" presId="urn:microsoft.com/office/officeart/2005/8/layout/cycle8"/>
    <dgm:cxn modelId="{C3E0F850-3FF8-44A0-BB9D-44CB37C0B96B}" type="presParOf" srcId="{735402B8-4823-43F9-8645-F8BDD9E71E6C}" destId="{25A6C062-8242-4742-8191-1F5243C872E5}"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E87CC5-B305-4CC4-8A98-D8C5C02848E0}"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zh-TW" altLang="en-US"/>
        </a:p>
      </dgm:t>
    </dgm:pt>
    <dgm:pt modelId="{49C95986-D35A-4BC5-990F-ADE27A675134}">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歡迎晚宴</a:t>
          </a:r>
        </a:p>
      </dgm:t>
    </dgm:pt>
    <dgm:pt modelId="{DDE8D8AB-EF2F-4410-9381-0DBACB42BB71}" type="parTrans" cxnId="{A35D0BA1-9D28-4C2C-A3B2-A2747B6DCFAA}">
      <dgm:prSet/>
      <dgm:spPr/>
      <dgm:t>
        <a:bodyPr/>
        <a:lstStyle/>
        <a:p>
          <a:endParaRPr lang="zh-TW" altLang="en-US"/>
        </a:p>
      </dgm:t>
    </dgm:pt>
    <dgm:pt modelId="{ED5445E0-A994-4BB7-9E85-544D1340BF51}" type="sibTrans" cxnId="{A35D0BA1-9D28-4C2C-A3B2-A2747B6DCFAA}">
      <dgm:prSet/>
      <dgm:spPr/>
      <dgm:t>
        <a:bodyPr/>
        <a:lstStyle/>
        <a:p>
          <a:endParaRPr lang="zh-TW" altLang="en-US"/>
        </a:p>
      </dgm:t>
    </dgm:pt>
    <dgm:pt modelId="{4821DA16-7CED-4CC5-9CF1-D6BF7CA18AA6}">
      <dgm:prSet phldrT="[文字]" custT="1"/>
      <dgm:spPr>
        <a:ln>
          <a:noFill/>
        </a:ln>
      </dgm:spPr>
      <dgm:t>
        <a:bodyPr/>
        <a:lstStyle/>
        <a:p>
          <a:pPr algn="ctr"/>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開幕式、審前會議</a:t>
          </a:r>
        </a:p>
      </dgm:t>
    </dgm:pt>
    <dgm:pt modelId="{DEB9F84A-15FA-4334-9CAB-847ECD2194B3}" type="parTrans" cxnId="{832CDAA7-36CB-4A0B-8801-E37B74A0C56E}">
      <dgm:prSet/>
      <dgm:spPr/>
      <dgm:t>
        <a:bodyPr/>
        <a:lstStyle/>
        <a:p>
          <a:endParaRPr lang="zh-TW" altLang="en-US"/>
        </a:p>
      </dgm:t>
    </dgm:pt>
    <dgm:pt modelId="{22E8D687-7015-4EA7-A7BC-1A6A9E6DF867}" type="sibTrans" cxnId="{832CDAA7-36CB-4A0B-8801-E37B74A0C56E}">
      <dgm:prSet/>
      <dgm:spPr/>
      <dgm:t>
        <a:bodyPr/>
        <a:lstStyle/>
        <a:p>
          <a:endParaRPr lang="zh-TW" altLang="en-US"/>
        </a:p>
      </dgm:t>
    </dgm:pt>
    <dgm:pt modelId="{609205AE-628E-45E6-8DCB-28405882F680}">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審查會議</a:t>
          </a:r>
        </a:p>
      </dgm:t>
    </dgm:pt>
    <dgm:pt modelId="{7DF34D21-49A0-4B61-92B8-6F2FCF614814}" type="parTrans" cxnId="{5D1F8BA6-AAB7-4DAB-9D17-D4A98A68C898}">
      <dgm:prSet/>
      <dgm:spPr/>
      <dgm:t>
        <a:bodyPr/>
        <a:lstStyle/>
        <a:p>
          <a:endParaRPr lang="zh-TW" altLang="en-US"/>
        </a:p>
      </dgm:t>
    </dgm:pt>
    <dgm:pt modelId="{2FA5700D-2565-4EF2-AEF1-5B4D7380131D}" type="sibTrans" cxnId="{5D1F8BA6-AAB7-4DAB-9D17-D4A98A68C898}">
      <dgm:prSet/>
      <dgm:spPr/>
      <dgm:t>
        <a:bodyPr/>
        <a:lstStyle/>
        <a:p>
          <a:endParaRPr lang="zh-TW" altLang="en-US"/>
        </a:p>
      </dgm:t>
    </dgm:pt>
    <dgm:pt modelId="{F706E88C-EAE0-4B46-ACDA-EA9FAFB88E76}">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擬具結論性意見及翻譯</a:t>
          </a:r>
        </a:p>
      </dgm:t>
    </dgm:pt>
    <dgm:pt modelId="{9851F281-50A6-4AB2-81F0-123E8F6C0277}" type="parTrans" cxnId="{6A295614-FAF4-44FF-868A-2E39E16E8022}">
      <dgm:prSet/>
      <dgm:spPr/>
      <dgm:t>
        <a:bodyPr/>
        <a:lstStyle/>
        <a:p>
          <a:endParaRPr lang="zh-TW" altLang="en-US"/>
        </a:p>
      </dgm:t>
    </dgm:pt>
    <dgm:pt modelId="{79A85D0A-FCF6-4E3E-A145-D17374CF36AD}" type="sibTrans" cxnId="{6A295614-FAF4-44FF-868A-2E39E16E8022}">
      <dgm:prSet/>
      <dgm:spPr/>
      <dgm:t>
        <a:bodyPr/>
        <a:lstStyle/>
        <a:p>
          <a:endParaRPr lang="zh-TW" altLang="en-US"/>
        </a:p>
      </dgm:t>
    </dgm:pt>
    <dgm:pt modelId="{DF33745D-A4F9-4184-8778-147848DB32B4}">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結論性意見發表記者會</a:t>
          </a:r>
          <a:r>
            <a:rPr lang="zh-TW" altLang="en-US" sz="20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、歡送</a:t>
          </a:r>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午宴</a:t>
          </a:r>
        </a:p>
      </dgm:t>
    </dgm:pt>
    <dgm:pt modelId="{7CE2C332-183E-49DF-ADDF-EF3FD3EDDA38}" type="parTrans" cxnId="{0E467832-4324-4279-9B8E-6F09E7C9C848}">
      <dgm:prSet/>
      <dgm:spPr/>
      <dgm:t>
        <a:bodyPr/>
        <a:lstStyle/>
        <a:p>
          <a:endParaRPr lang="zh-TW" altLang="en-US"/>
        </a:p>
      </dgm:t>
    </dgm:pt>
    <dgm:pt modelId="{3662E26F-BEAD-49F5-89B6-F13B1AB5475A}" type="sibTrans" cxnId="{0E467832-4324-4279-9B8E-6F09E7C9C848}">
      <dgm:prSet/>
      <dgm:spPr/>
      <dgm:t>
        <a:bodyPr/>
        <a:lstStyle/>
        <a:p>
          <a:endParaRPr lang="zh-TW" altLang="en-US"/>
        </a:p>
      </dgm:t>
    </dgm:pt>
    <dgm:pt modelId="{735402B8-4823-43F9-8645-F8BDD9E71E6C}" type="pres">
      <dgm:prSet presAssocID="{0DE87CC5-B305-4CC4-8A98-D8C5C02848E0}" presName="compositeShape" presStyleCnt="0">
        <dgm:presLayoutVars>
          <dgm:chMax val="7"/>
          <dgm:dir/>
          <dgm:resizeHandles val="exact"/>
        </dgm:presLayoutVars>
      </dgm:prSet>
      <dgm:spPr/>
      <dgm:t>
        <a:bodyPr/>
        <a:lstStyle/>
        <a:p>
          <a:endParaRPr lang="zh-TW" altLang="en-US"/>
        </a:p>
      </dgm:t>
    </dgm:pt>
    <dgm:pt modelId="{9455C83D-C082-43FB-A94C-DE6528147908}" type="pres">
      <dgm:prSet presAssocID="{0DE87CC5-B305-4CC4-8A98-D8C5C02848E0}" presName="wedge1" presStyleLbl="node1" presStyleIdx="0" presStyleCnt="5"/>
      <dgm:spPr/>
      <dgm:t>
        <a:bodyPr/>
        <a:lstStyle/>
        <a:p>
          <a:endParaRPr lang="zh-TW" altLang="en-US"/>
        </a:p>
      </dgm:t>
    </dgm:pt>
    <dgm:pt modelId="{469994F3-C731-4B3D-AAB2-A1E300CA2830}" type="pres">
      <dgm:prSet presAssocID="{0DE87CC5-B305-4CC4-8A98-D8C5C02848E0}" presName="dummy1a" presStyleCnt="0"/>
      <dgm:spPr/>
    </dgm:pt>
    <dgm:pt modelId="{E0B678B4-61E3-4CF9-A2BA-5542EC37F912}" type="pres">
      <dgm:prSet presAssocID="{0DE87CC5-B305-4CC4-8A98-D8C5C02848E0}" presName="dummy1b" presStyleCnt="0"/>
      <dgm:spPr/>
    </dgm:pt>
    <dgm:pt modelId="{CB24B485-89A5-42A5-9909-1E665E1735FF}" type="pres">
      <dgm:prSet presAssocID="{0DE87CC5-B305-4CC4-8A98-D8C5C02848E0}" presName="wedge1Tx" presStyleLbl="node1" presStyleIdx="0" presStyleCnt="5">
        <dgm:presLayoutVars>
          <dgm:chMax val="0"/>
          <dgm:chPref val="0"/>
          <dgm:bulletEnabled val="1"/>
        </dgm:presLayoutVars>
      </dgm:prSet>
      <dgm:spPr/>
      <dgm:t>
        <a:bodyPr/>
        <a:lstStyle/>
        <a:p>
          <a:endParaRPr lang="zh-TW" altLang="en-US"/>
        </a:p>
      </dgm:t>
    </dgm:pt>
    <dgm:pt modelId="{BAB421E5-9B53-419F-8BF7-0B1D5C676016}" type="pres">
      <dgm:prSet presAssocID="{0DE87CC5-B305-4CC4-8A98-D8C5C02848E0}" presName="wedge2" presStyleLbl="node1" presStyleIdx="1" presStyleCnt="5"/>
      <dgm:spPr/>
      <dgm:t>
        <a:bodyPr/>
        <a:lstStyle/>
        <a:p>
          <a:endParaRPr lang="zh-TW" altLang="en-US"/>
        </a:p>
      </dgm:t>
    </dgm:pt>
    <dgm:pt modelId="{CDB28266-6F67-4D61-921A-7E229170A940}" type="pres">
      <dgm:prSet presAssocID="{0DE87CC5-B305-4CC4-8A98-D8C5C02848E0}" presName="dummy2a" presStyleCnt="0"/>
      <dgm:spPr/>
    </dgm:pt>
    <dgm:pt modelId="{0344A16F-DF1F-4C7E-9EB7-3869B7280D59}" type="pres">
      <dgm:prSet presAssocID="{0DE87CC5-B305-4CC4-8A98-D8C5C02848E0}" presName="dummy2b" presStyleCnt="0"/>
      <dgm:spPr/>
    </dgm:pt>
    <dgm:pt modelId="{64B1DD30-5203-4758-9867-186EE1510158}" type="pres">
      <dgm:prSet presAssocID="{0DE87CC5-B305-4CC4-8A98-D8C5C02848E0}" presName="wedge2Tx" presStyleLbl="node1" presStyleIdx="1" presStyleCnt="5">
        <dgm:presLayoutVars>
          <dgm:chMax val="0"/>
          <dgm:chPref val="0"/>
          <dgm:bulletEnabled val="1"/>
        </dgm:presLayoutVars>
      </dgm:prSet>
      <dgm:spPr/>
      <dgm:t>
        <a:bodyPr/>
        <a:lstStyle/>
        <a:p>
          <a:endParaRPr lang="zh-TW" altLang="en-US"/>
        </a:p>
      </dgm:t>
    </dgm:pt>
    <dgm:pt modelId="{E8353A1A-F56A-4188-A106-65A23F481603}" type="pres">
      <dgm:prSet presAssocID="{0DE87CC5-B305-4CC4-8A98-D8C5C02848E0}" presName="wedge3" presStyleLbl="node1" presStyleIdx="2" presStyleCnt="5"/>
      <dgm:spPr/>
      <dgm:t>
        <a:bodyPr/>
        <a:lstStyle/>
        <a:p>
          <a:endParaRPr lang="zh-TW" altLang="en-US"/>
        </a:p>
      </dgm:t>
    </dgm:pt>
    <dgm:pt modelId="{F37DFBAA-C6AC-45D6-8408-19CA73378E1C}" type="pres">
      <dgm:prSet presAssocID="{0DE87CC5-B305-4CC4-8A98-D8C5C02848E0}" presName="dummy3a" presStyleCnt="0"/>
      <dgm:spPr/>
    </dgm:pt>
    <dgm:pt modelId="{6F065EA9-B03F-4BC7-8243-97E3D5E8340E}" type="pres">
      <dgm:prSet presAssocID="{0DE87CC5-B305-4CC4-8A98-D8C5C02848E0}" presName="dummy3b" presStyleCnt="0"/>
      <dgm:spPr/>
    </dgm:pt>
    <dgm:pt modelId="{BA9198C3-B8E8-4C50-9BD0-44A0C3D8818C}" type="pres">
      <dgm:prSet presAssocID="{0DE87CC5-B305-4CC4-8A98-D8C5C02848E0}" presName="wedge3Tx" presStyleLbl="node1" presStyleIdx="2" presStyleCnt="5">
        <dgm:presLayoutVars>
          <dgm:chMax val="0"/>
          <dgm:chPref val="0"/>
          <dgm:bulletEnabled val="1"/>
        </dgm:presLayoutVars>
      </dgm:prSet>
      <dgm:spPr/>
      <dgm:t>
        <a:bodyPr/>
        <a:lstStyle/>
        <a:p>
          <a:endParaRPr lang="zh-TW" altLang="en-US"/>
        </a:p>
      </dgm:t>
    </dgm:pt>
    <dgm:pt modelId="{1A5144BB-798A-49C8-BD33-79076C36028D}" type="pres">
      <dgm:prSet presAssocID="{0DE87CC5-B305-4CC4-8A98-D8C5C02848E0}" presName="wedge4" presStyleLbl="node1" presStyleIdx="3" presStyleCnt="5"/>
      <dgm:spPr/>
      <dgm:t>
        <a:bodyPr/>
        <a:lstStyle/>
        <a:p>
          <a:endParaRPr lang="zh-TW" altLang="en-US"/>
        </a:p>
      </dgm:t>
    </dgm:pt>
    <dgm:pt modelId="{B0B318D8-BDAC-4868-B65C-EF4333174867}" type="pres">
      <dgm:prSet presAssocID="{0DE87CC5-B305-4CC4-8A98-D8C5C02848E0}" presName="dummy4a" presStyleCnt="0"/>
      <dgm:spPr/>
    </dgm:pt>
    <dgm:pt modelId="{14D73BFF-8B3E-4411-B38C-55665C08BC40}" type="pres">
      <dgm:prSet presAssocID="{0DE87CC5-B305-4CC4-8A98-D8C5C02848E0}" presName="dummy4b" presStyleCnt="0"/>
      <dgm:spPr/>
    </dgm:pt>
    <dgm:pt modelId="{AA2802D5-22F4-4D3A-BF9C-47CBA51EFA74}" type="pres">
      <dgm:prSet presAssocID="{0DE87CC5-B305-4CC4-8A98-D8C5C02848E0}" presName="wedge4Tx" presStyleLbl="node1" presStyleIdx="3" presStyleCnt="5">
        <dgm:presLayoutVars>
          <dgm:chMax val="0"/>
          <dgm:chPref val="0"/>
          <dgm:bulletEnabled val="1"/>
        </dgm:presLayoutVars>
      </dgm:prSet>
      <dgm:spPr/>
      <dgm:t>
        <a:bodyPr/>
        <a:lstStyle/>
        <a:p>
          <a:endParaRPr lang="zh-TW" altLang="en-US"/>
        </a:p>
      </dgm:t>
    </dgm:pt>
    <dgm:pt modelId="{80094D22-5C8F-461D-B21B-7833B4F185D5}" type="pres">
      <dgm:prSet presAssocID="{0DE87CC5-B305-4CC4-8A98-D8C5C02848E0}" presName="wedge5" presStyleLbl="node1" presStyleIdx="4" presStyleCnt="5"/>
      <dgm:spPr/>
      <dgm:t>
        <a:bodyPr/>
        <a:lstStyle/>
        <a:p>
          <a:endParaRPr lang="zh-TW" altLang="en-US"/>
        </a:p>
      </dgm:t>
    </dgm:pt>
    <dgm:pt modelId="{BC615693-FDCA-4D77-9BB9-F2D7E36DF253}" type="pres">
      <dgm:prSet presAssocID="{0DE87CC5-B305-4CC4-8A98-D8C5C02848E0}" presName="dummy5a" presStyleCnt="0"/>
      <dgm:spPr/>
    </dgm:pt>
    <dgm:pt modelId="{6D60F86F-FE9B-4DCD-9973-651E89674FE1}" type="pres">
      <dgm:prSet presAssocID="{0DE87CC5-B305-4CC4-8A98-D8C5C02848E0}" presName="dummy5b" presStyleCnt="0"/>
      <dgm:spPr/>
    </dgm:pt>
    <dgm:pt modelId="{CBF37046-EFB2-4475-8666-775F048F97DB}" type="pres">
      <dgm:prSet presAssocID="{0DE87CC5-B305-4CC4-8A98-D8C5C02848E0}" presName="wedge5Tx" presStyleLbl="node1" presStyleIdx="4" presStyleCnt="5">
        <dgm:presLayoutVars>
          <dgm:chMax val="0"/>
          <dgm:chPref val="0"/>
          <dgm:bulletEnabled val="1"/>
        </dgm:presLayoutVars>
      </dgm:prSet>
      <dgm:spPr/>
      <dgm:t>
        <a:bodyPr/>
        <a:lstStyle/>
        <a:p>
          <a:endParaRPr lang="zh-TW" altLang="en-US"/>
        </a:p>
      </dgm:t>
    </dgm:pt>
    <dgm:pt modelId="{F8EC30E8-44A3-4183-88EC-67999E78C6D2}" type="pres">
      <dgm:prSet presAssocID="{ED5445E0-A994-4BB7-9E85-544D1340BF51}" presName="arrowWedge1" presStyleLbl="fgSibTrans2D1" presStyleIdx="0" presStyleCnt="5"/>
      <dgm:spPr/>
    </dgm:pt>
    <dgm:pt modelId="{F0A19E5F-2BC4-40AF-A351-EAD701A0E35A}" type="pres">
      <dgm:prSet presAssocID="{22E8D687-7015-4EA7-A7BC-1A6A9E6DF867}" presName="arrowWedge2" presStyleLbl="fgSibTrans2D1" presStyleIdx="1" presStyleCnt="5" custLinFactNeighborY="1286"/>
      <dgm:spPr/>
    </dgm:pt>
    <dgm:pt modelId="{140E5989-B389-4293-A57C-69837D0A7C76}" type="pres">
      <dgm:prSet presAssocID="{2FA5700D-2565-4EF2-AEF1-5B4D7380131D}" presName="arrowWedge3" presStyleLbl="fgSibTrans2D1" presStyleIdx="2" presStyleCnt="5"/>
      <dgm:spPr/>
    </dgm:pt>
    <dgm:pt modelId="{DB18F642-4651-4F65-AF83-B686B6EE1CB7}" type="pres">
      <dgm:prSet presAssocID="{79A85D0A-FCF6-4E3E-A145-D17374CF36AD}" presName="arrowWedge4" presStyleLbl="fgSibTrans2D1" presStyleIdx="3" presStyleCnt="5"/>
      <dgm:spPr/>
    </dgm:pt>
    <dgm:pt modelId="{25A6C062-8242-4742-8191-1F5243C872E5}" type="pres">
      <dgm:prSet presAssocID="{3662E26F-BEAD-49F5-89B6-F13B1AB5475A}" presName="arrowWedge5" presStyleLbl="fgSibTrans2D1" presStyleIdx="4" presStyleCnt="5"/>
      <dgm:spPr/>
    </dgm:pt>
  </dgm:ptLst>
  <dgm:cxnLst>
    <dgm:cxn modelId="{5C017290-58D1-4CA0-AECB-0D48EBD315FE}" type="presOf" srcId="{F706E88C-EAE0-4B46-ACDA-EA9FAFB88E76}" destId="{1A5144BB-798A-49C8-BD33-79076C36028D}" srcOrd="0" destOrd="0" presId="urn:microsoft.com/office/officeart/2005/8/layout/cycle8"/>
    <dgm:cxn modelId="{DF6CCBFE-0945-4602-8CC7-21CC31B276F5}" type="presOf" srcId="{F706E88C-EAE0-4B46-ACDA-EA9FAFB88E76}" destId="{AA2802D5-22F4-4D3A-BF9C-47CBA51EFA74}" srcOrd="1" destOrd="0" presId="urn:microsoft.com/office/officeart/2005/8/layout/cycle8"/>
    <dgm:cxn modelId="{26C6587A-E882-4854-B5A8-79A2254DC924}" type="presOf" srcId="{DF33745D-A4F9-4184-8778-147848DB32B4}" destId="{CBF37046-EFB2-4475-8666-775F048F97DB}" srcOrd="1" destOrd="0" presId="urn:microsoft.com/office/officeart/2005/8/layout/cycle8"/>
    <dgm:cxn modelId="{5C737C96-9D2C-4BA4-B0AF-3583BEA88D6C}" type="presOf" srcId="{49C95986-D35A-4BC5-990F-ADE27A675134}" destId="{CB24B485-89A5-42A5-9909-1E665E1735FF}" srcOrd="1" destOrd="0" presId="urn:microsoft.com/office/officeart/2005/8/layout/cycle8"/>
    <dgm:cxn modelId="{9931A783-1E2C-466E-8845-8B289A3FC932}" type="presOf" srcId="{DF33745D-A4F9-4184-8778-147848DB32B4}" destId="{80094D22-5C8F-461D-B21B-7833B4F185D5}" srcOrd="0" destOrd="0" presId="urn:microsoft.com/office/officeart/2005/8/layout/cycle8"/>
    <dgm:cxn modelId="{8FDEF41E-6FAF-4CB5-A40C-36BCFF83EC75}" type="presOf" srcId="{0DE87CC5-B305-4CC4-8A98-D8C5C02848E0}" destId="{735402B8-4823-43F9-8645-F8BDD9E71E6C}" srcOrd="0" destOrd="0" presId="urn:microsoft.com/office/officeart/2005/8/layout/cycle8"/>
    <dgm:cxn modelId="{063BA44A-660C-439A-9066-276E4F668E0B}" type="presOf" srcId="{4821DA16-7CED-4CC5-9CF1-D6BF7CA18AA6}" destId="{BAB421E5-9B53-419F-8BF7-0B1D5C676016}" srcOrd="0" destOrd="0" presId="urn:microsoft.com/office/officeart/2005/8/layout/cycle8"/>
    <dgm:cxn modelId="{832CDAA7-36CB-4A0B-8801-E37B74A0C56E}" srcId="{0DE87CC5-B305-4CC4-8A98-D8C5C02848E0}" destId="{4821DA16-7CED-4CC5-9CF1-D6BF7CA18AA6}" srcOrd="1" destOrd="0" parTransId="{DEB9F84A-15FA-4334-9CAB-847ECD2194B3}" sibTransId="{22E8D687-7015-4EA7-A7BC-1A6A9E6DF867}"/>
    <dgm:cxn modelId="{0E467832-4324-4279-9B8E-6F09E7C9C848}" srcId="{0DE87CC5-B305-4CC4-8A98-D8C5C02848E0}" destId="{DF33745D-A4F9-4184-8778-147848DB32B4}" srcOrd="4" destOrd="0" parTransId="{7CE2C332-183E-49DF-ADDF-EF3FD3EDDA38}" sibTransId="{3662E26F-BEAD-49F5-89B6-F13B1AB5475A}"/>
    <dgm:cxn modelId="{D92C4077-DB2A-47E4-8639-C59F2209294F}" type="presOf" srcId="{609205AE-628E-45E6-8DCB-28405882F680}" destId="{E8353A1A-F56A-4188-A106-65A23F481603}" srcOrd="0" destOrd="0" presId="urn:microsoft.com/office/officeart/2005/8/layout/cycle8"/>
    <dgm:cxn modelId="{A35D0BA1-9D28-4C2C-A3B2-A2747B6DCFAA}" srcId="{0DE87CC5-B305-4CC4-8A98-D8C5C02848E0}" destId="{49C95986-D35A-4BC5-990F-ADE27A675134}" srcOrd="0" destOrd="0" parTransId="{DDE8D8AB-EF2F-4410-9381-0DBACB42BB71}" sibTransId="{ED5445E0-A994-4BB7-9E85-544D1340BF51}"/>
    <dgm:cxn modelId="{6A295614-FAF4-44FF-868A-2E39E16E8022}" srcId="{0DE87CC5-B305-4CC4-8A98-D8C5C02848E0}" destId="{F706E88C-EAE0-4B46-ACDA-EA9FAFB88E76}" srcOrd="3" destOrd="0" parTransId="{9851F281-50A6-4AB2-81F0-123E8F6C0277}" sibTransId="{79A85D0A-FCF6-4E3E-A145-D17374CF36AD}"/>
    <dgm:cxn modelId="{DCC513DA-5370-429D-BC15-33F5D1B297E1}" type="presOf" srcId="{609205AE-628E-45E6-8DCB-28405882F680}" destId="{BA9198C3-B8E8-4C50-9BD0-44A0C3D8818C}" srcOrd="1" destOrd="0" presId="urn:microsoft.com/office/officeart/2005/8/layout/cycle8"/>
    <dgm:cxn modelId="{F1E4A1CA-C0C8-49FF-BEAA-7E186D72AA51}" type="presOf" srcId="{4821DA16-7CED-4CC5-9CF1-D6BF7CA18AA6}" destId="{64B1DD30-5203-4758-9867-186EE1510158}" srcOrd="1" destOrd="0" presId="urn:microsoft.com/office/officeart/2005/8/layout/cycle8"/>
    <dgm:cxn modelId="{FBAD186B-A529-4408-9A11-42ECBCF84DC2}" type="presOf" srcId="{49C95986-D35A-4BC5-990F-ADE27A675134}" destId="{9455C83D-C082-43FB-A94C-DE6528147908}" srcOrd="0" destOrd="0" presId="urn:microsoft.com/office/officeart/2005/8/layout/cycle8"/>
    <dgm:cxn modelId="{5D1F8BA6-AAB7-4DAB-9D17-D4A98A68C898}" srcId="{0DE87CC5-B305-4CC4-8A98-D8C5C02848E0}" destId="{609205AE-628E-45E6-8DCB-28405882F680}" srcOrd="2" destOrd="0" parTransId="{7DF34D21-49A0-4B61-92B8-6F2FCF614814}" sibTransId="{2FA5700D-2565-4EF2-AEF1-5B4D7380131D}"/>
    <dgm:cxn modelId="{3B7D6851-E1FB-4DAA-9C07-934A0060032F}" type="presParOf" srcId="{735402B8-4823-43F9-8645-F8BDD9E71E6C}" destId="{9455C83D-C082-43FB-A94C-DE6528147908}" srcOrd="0" destOrd="0" presId="urn:microsoft.com/office/officeart/2005/8/layout/cycle8"/>
    <dgm:cxn modelId="{455BF4D6-CF36-462C-A843-364436755D94}" type="presParOf" srcId="{735402B8-4823-43F9-8645-F8BDD9E71E6C}" destId="{469994F3-C731-4B3D-AAB2-A1E300CA2830}" srcOrd="1" destOrd="0" presId="urn:microsoft.com/office/officeart/2005/8/layout/cycle8"/>
    <dgm:cxn modelId="{48E2FF9A-8E17-4856-BF35-6DAD5E43CEC8}" type="presParOf" srcId="{735402B8-4823-43F9-8645-F8BDD9E71E6C}" destId="{E0B678B4-61E3-4CF9-A2BA-5542EC37F912}" srcOrd="2" destOrd="0" presId="urn:microsoft.com/office/officeart/2005/8/layout/cycle8"/>
    <dgm:cxn modelId="{6A429D70-27E1-4E42-A776-A5DA25C3A9C6}" type="presParOf" srcId="{735402B8-4823-43F9-8645-F8BDD9E71E6C}" destId="{CB24B485-89A5-42A5-9909-1E665E1735FF}" srcOrd="3" destOrd="0" presId="urn:microsoft.com/office/officeart/2005/8/layout/cycle8"/>
    <dgm:cxn modelId="{B8786FA1-F0EE-491B-9712-43447CB2674F}" type="presParOf" srcId="{735402B8-4823-43F9-8645-F8BDD9E71E6C}" destId="{BAB421E5-9B53-419F-8BF7-0B1D5C676016}" srcOrd="4" destOrd="0" presId="urn:microsoft.com/office/officeart/2005/8/layout/cycle8"/>
    <dgm:cxn modelId="{B34665CA-0240-4E25-9FD9-57F8B8FF80E0}" type="presParOf" srcId="{735402B8-4823-43F9-8645-F8BDD9E71E6C}" destId="{CDB28266-6F67-4D61-921A-7E229170A940}" srcOrd="5" destOrd="0" presId="urn:microsoft.com/office/officeart/2005/8/layout/cycle8"/>
    <dgm:cxn modelId="{893B9031-1712-49C6-8357-C82ABCA706BB}" type="presParOf" srcId="{735402B8-4823-43F9-8645-F8BDD9E71E6C}" destId="{0344A16F-DF1F-4C7E-9EB7-3869B7280D59}" srcOrd="6" destOrd="0" presId="urn:microsoft.com/office/officeart/2005/8/layout/cycle8"/>
    <dgm:cxn modelId="{9C91215A-70DB-45FF-A2EA-0D19763574DE}" type="presParOf" srcId="{735402B8-4823-43F9-8645-F8BDD9E71E6C}" destId="{64B1DD30-5203-4758-9867-186EE1510158}" srcOrd="7" destOrd="0" presId="urn:microsoft.com/office/officeart/2005/8/layout/cycle8"/>
    <dgm:cxn modelId="{BF4DD8E3-DB25-4608-B83B-1D5C66EE85C2}" type="presParOf" srcId="{735402B8-4823-43F9-8645-F8BDD9E71E6C}" destId="{E8353A1A-F56A-4188-A106-65A23F481603}" srcOrd="8" destOrd="0" presId="urn:microsoft.com/office/officeart/2005/8/layout/cycle8"/>
    <dgm:cxn modelId="{E21034D0-FA60-4AE0-BCA4-332F78B3CDBD}" type="presParOf" srcId="{735402B8-4823-43F9-8645-F8BDD9E71E6C}" destId="{F37DFBAA-C6AC-45D6-8408-19CA73378E1C}" srcOrd="9" destOrd="0" presId="urn:microsoft.com/office/officeart/2005/8/layout/cycle8"/>
    <dgm:cxn modelId="{43FBECFE-3E03-4364-AF47-FC237719D002}" type="presParOf" srcId="{735402B8-4823-43F9-8645-F8BDD9E71E6C}" destId="{6F065EA9-B03F-4BC7-8243-97E3D5E8340E}" srcOrd="10" destOrd="0" presId="urn:microsoft.com/office/officeart/2005/8/layout/cycle8"/>
    <dgm:cxn modelId="{37EA9C5F-EEC2-487A-9FFD-B8AA659465F8}" type="presParOf" srcId="{735402B8-4823-43F9-8645-F8BDD9E71E6C}" destId="{BA9198C3-B8E8-4C50-9BD0-44A0C3D8818C}" srcOrd="11" destOrd="0" presId="urn:microsoft.com/office/officeart/2005/8/layout/cycle8"/>
    <dgm:cxn modelId="{ADDF86BE-A2EC-4C56-83B1-F2A4933D0DB6}" type="presParOf" srcId="{735402B8-4823-43F9-8645-F8BDD9E71E6C}" destId="{1A5144BB-798A-49C8-BD33-79076C36028D}" srcOrd="12" destOrd="0" presId="urn:microsoft.com/office/officeart/2005/8/layout/cycle8"/>
    <dgm:cxn modelId="{2D8BAF50-E840-4CCC-804D-81B0E1F54961}" type="presParOf" srcId="{735402B8-4823-43F9-8645-F8BDD9E71E6C}" destId="{B0B318D8-BDAC-4868-B65C-EF4333174867}" srcOrd="13" destOrd="0" presId="urn:microsoft.com/office/officeart/2005/8/layout/cycle8"/>
    <dgm:cxn modelId="{93B21A3D-7B03-44EA-A2A4-5C51E729405A}" type="presParOf" srcId="{735402B8-4823-43F9-8645-F8BDD9E71E6C}" destId="{14D73BFF-8B3E-4411-B38C-55665C08BC40}" srcOrd="14" destOrd="0" presId="urn:microsoft.com/office/officeart/2005/8/layout/cycle8"/>
    <dgm:cxn modelId="{22615E67-3FEC-4FA4-8089-0114FE59F276}" type="presParOf" srcId="{735402B8-4823-43F9-8645-F8BDD9E71E6C}" destId="{AA2802D5-22F4-4D3A-BF9C-47CBA51EFA74}" srcOrd="15" destOrd="0" presId="urn:microsoft.com/office/officeart/2005/8/layout/cycle8"/>
    <dgm:cxn modelId="{F97E905F-1500-47BD-89B8-50E274939C2F}" type="presParOf" srcId="{735402B8-4823-43F9-8645-F8BDD9E71E6C}" destId="{80094D22-5C8F-461D-B21B-7833B4F185D5}" srcOrd="16" destOrd="0" presId="urn:microsoft.com/office/officeart/2005/8/layout/cycle8"/>
    <dgm:cxn modelId="{FE4B8035-D2CD-4E69-B7D1-B373C36D8960}" type="presParOf" srcId="{735402B8-4823-43F9-8645-F8BDD9E71E6C}" destId="{BC615693-FDCA-4D77-9BB9-F2D7E36DF253}" srcOrd="17" destOrd="0" presId="urn:microsoft.com/office/officeart/2005/8/layout/cycle8"/>
    <dgm:cxn modelId="{3B2AA337-8B93-4192-8D0E-607B1A610CD8}" type="presParOf" srcId="{735402B8-4823-43F9-8645-F8BDD9E71E6C}" destId="{6D60F86F-FE9B-4DCD-9973-651E89674FE1}" srcOrd="18" destOrd="0" presId="urn:microsoft.com/office/officeart/2005/8/layout/cycle8"/>
    <dgm:cxn modelId="{FAC676AD-490B-47EF-A6D5-9DC32A30888E}" type="presParOf" srcId="{735402B8-4823-43F9-8645-F8BDD9E71E6C}" destId="{CBF37046-EFB2-4475-8666-775F048F97DB}" srcOrd="19" destOrd="0" presId="urn:microsoft.com/office/officeart/2005/8/layout/cycle8"/>
    <dgm:cxn modelId="{F99A65CB-E199-4108-AC95-0986B58C2E68}" type="presParOf" srcId="{735402B8-4823-43F9-8645-F8BDD9E71E6C}" destId="{F8EC30E8-44A3-4183-88EC-67999E78C6D2}" srcOrd="20" destOrd="0" presId="urn:microsoft.com/office/officeart/2005/8/layout/cycle8"/>
    <dgm:cxn modelId="{4DEF0F25-EA8E-46BE-A311-991BE86C0A16}" type="presParOf" srcId="{735402B8-4823-43F9-8645-F8BDD9E71E6C}" destId="{F0A19E5F-2BC4-40AF-A351-EAD701A0E35A}" srcOrd="21" destOrd="0" presId="urn:microsoft.com/office/officeart/2005/8/layout/cycle8"/>
    <dgm:cxn modelId="{BECADA12-84F2-4008-88C5-A9548FFDBFF1}" type="presParOf" srcId="{735402B8-4823-43F9-8645-F8BDD9E71E6C}" destId="{140E5989-B389-4293-A57C-69837D0A7C76}" srcOrd="22" destOrd="0" presId="urn:microsoft.com/office/officeart/2005/8/layout/cycle8"/>
    <dgm:cxn modelId="{A850EB92-E0A4-442B-A9B2-047A74C93FDA}" type="presParOf" srcId="{735402B8-4823-43F9-8645-F8BDD9E71E6C}" destId="{DB18F642-4651-4F65-AF83-B686B6EE1CB7}" srcOrd="23" destOrd="0" presId="urn:microsoft.com/office/officeart/2005/8/layout/cycle8"/>
    <dgm:cxn modelId="{4F47A424-A3AF-49E6-8EA6-A27D1B76AABC}" type="presParOf" srcId="{735402B8-4823-43F9-8645-F8BDD9E71E6C}" destId="{25A6C062-8242-4742-8191-1F5243C872E5}"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716A26-1737-4E52-9CD4-4C9FE8151E29}"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zh-TW" altLang="en-US"/>
        </a:p>
      </dgm:t>
    </dgm:pt>
    <dgm:pt modelId="{82A44CAB-27AA-4B7E-BEAC-FAE6B7FD17F7}">
      <dgm:prSet phldrT="[文字]"/>
      <dgm:spPr>
        <a:effectLst>
          <a:innerShdw blurRad="63500" dist="50800" dir="2700000">
            <a:prstClr val="black">
              <a:alpha val="50000"/>
            </a:prstClr>
          </a:innerShdw>
        </a:effectLst>
      </dgm:spPr>
      <dgm:t>
        <a:bodyPr/>
        <a:lstStyle/>
        <a:p>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肆、各部會配合事項</a:t>
          </a:r>
        </a:p>
      </dgm:t>
    </dgm:pt>
    <dgm:pt modelId="{2D6372D5-94BC-4895-8E87-7B6A32E03E7E}" type="parTrans" cxnId="{61BA7579-8AD6-4BDA-ABB9-16D8B3814AE6}">
      <dgm:prSet/>
      <dgm:spPr/>
      <dgm:t>
        <a:bodyPr/>
        <a:lstStyle/>
        <a:p>
          <a:endParaRPr lang="zh-TW" altLang="en-US" b="1">
            <a:effectLst>
              <a:outerShdw blurRad="38100" dist="38100" dir="2700000" algn="tl">
                <a:srgbClr val="000000">
                  <a:alpha val="43137"/>
                </a:srgbClr>
              </a:outerShdw>
            </a:effectLst>
          </a:endParaRPr>
        </a:p>
      </dgm:t>
    </dgm:pt>
    <dgm:pt modelId="{D515409E-19CB-4851-95DA-DC3A71B8341E}" type="sibTrans" cxnId="{61BA7579-8AD6-4BDA-ABB9-16D8B3814AE6}">
      <dgm:prSet/>
      <dgm:spPr/>
      <dgm:t>
        <a:bodyPr/>
        <a:lstStyle/>
        <a:p>
          <a:endParaRPr lang="zh-TW" altLang="en-US" b="1">
            <a:effectLst>
              <a:outerShdw blurRad="38100" dist="38100" dir="2700000" algn="tl">
                <a:srgbClr val="000000">
                  <a:alpha val="43137"/>
                </a:srgbClr>
              </a:outerShdw>
            </a:effectLst>
          </a:endParaRPr>
        </a:p>
      </dgm:t>
    </dgm:pt>
    <dgm:pt modelId="{B651D6BB-6D6E-435C-9867-E2573226143F}" type="pres">
      <dgm:prSet presAssocID="{04716A26-1737-4E52-9CD4-4C9FE8151E29}" presName="diagram" presStyleCnt="0">
        <dgm:presLayoutVars>
          <dgm:dir/>
          <dgm:resizeHandles val="exact"/>
        </dgm:presLayoutVars>
      </dgm:prSet>
      <dgm:spPr/>
      <dgm:t>
        <a:bodyPr/>
        <a:lstStyle/>
        <a:p>
          <a:endParaRPr lang="zh-TW" altLang="en-US"/>
        </a:p>
      </dgm:t>
    </dgm:pt>
    <dgm:pt modelId="{F444CB3C-11CA-4157-A68E-3F64C4407774}" type="pres">
      <dgm:prSet presAssocID="{82A44CAB-27AA-4B7E-BEAC-FAE6B7FD17F7}" presName="node" presStyleLbl="node1" presStyleIdx="0" presStyleCnt="1" custScaleX="210062" custLinFactNeighborX="-3846" custLinFactNeighborY="64078">
        <dgm:presLayoutVars>
          <dgm:bulletEnabled val="1"/>
        </dgm:presLayoutVars>
      </dgm:prSet>
      <dgm:spPr>
        <a:prstGeom prst="round2DiagRect">
          <a:avLst/>
        </a:prstGeom>
      </dgm:spPr>
      <dgm:t>
        <a:bodyPr/>
        <a:lstStyle/>
        <a:p>
          <a:endParaRPr lang="zh-TW" altLang="en-US"/>
        </a:p>
      </dgm:t>
    </dgm:pt>
  </dgm:ptLst>
  <dgm:cxnLst>
    <dgm:cxn modelId="{61BA7579-8AD6-4BDA-ABB9-16D8B3814AE6}" srcId="{04716A26-1737-4E52-9CD4-4C9FE8151E29}" destId="{82A44CAB-27AA-4B7E-BEAC-FAE6B7FD17F7}" srcOrd="0" destOrd="0" parTransId="{2D6372D5-94BC-4895-8E87-7B6A32E03E7E}" sibTransId="{D515409E-19CB-4851-95DA-DC3A71B8341E}"/>
    <dgm:cxn modelId="{81A651CB-F4CE-4754-AEDA-FFA7FB55B0C6}" type="presOf" srcId="{04716A26-1737-4E52-9CD4-4C9FE8151E29}" destId="{B651D6BB-6D6E-435C-9867-E2573226143F}" srcOrd="0" destOrd="0" presId="urn:microsoft.com/office/officeart/2005/8/layout/default#1"/>
    <dgm:cxn modelId="{DCEC69AF-6E50-4243-BC94-08961B3C4481}" type="presOf" srcId="{82A44CAB-27AA-4B7E-BEAC-FAE6B7FD17F7}" destId="{F444CB3C-11CA-4157-A68E-3F64C4407774}" srcOrd="0" destOrd="0" presId="urn:microsoft.com/office/officeart/2005/8/layout/default#1"/>
    <dgm:cxn modelId="{1FE8BF3A-DBF2-480A-AD0A-1133F4B3108C}" type="presParOf" srcId="{B651D6BB-6D6E-435C-9867-E2573226143F}" destId="{F444CB3C-11CA-4157-A68E-3F64C4407774}"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9B0B8A9-DB23-478E-A9F9-F1B74FC9200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TW" altLang="en-US"/>
        </a:p>
      </dgm:t>
    </dgm:pt>
    <dgm:pt modelId="{1A08B730-8145-479E-B57A-A4479AE88BBD}">
      <dgm:prSet phldrT="[文字]" custT="1"/>
      <dgm:spPr>
        <a:solidFill>
          <a:schemeClr val="accent5">
            <a:lumMod val="50000"/>
          </a:schemeClr>
        </a:solidFill>
        <a:scene3d>
          <a:camera prst="orthographicFront"/>
          <a:lightRig rig="threePt" dir="t"/>
        </a:scene3d>
        <a:sp3d>
          <a:bevelT/>
        </a:sp3d>
      </dgm:spPr>
      <dgm:t>
        <a:bodyPr/>
        <a:lstStyle/>
        <a:p>
          <a:r>
            <a:rPr lang="zh-TW" altLang="en-US" sz="2400" b="1" dirty="0">
              <a:latin typeface="標楷體" panose="03000509000000000000" pitchFamily="65" charset="-120"/>
              <a:ea typeface="標楷體" panose="03000509000000000000" pitchFamily="65" charset="-120"/>
            </a:rPr>
            <a:t>問題清單回復作業</a:t>
          </a:r>
        </a:p>
      </dgm:t>
    </dgm:pt>
    <dgm:pt modelId="{61362D5C-A85A-4A26-A4C1-2AAE5EF7E3D2}" type="parTrans" cxnId="{410FCE7B-8FA6-4A7E-87A9-182184D74F94}">
      <dgm:prSet/>
      <dgm:spPr/>
      <dgm:t>
        <a:bodyPr/>
        <a:lstStyle/>
        <a:p>
          <a:endParaRPr lang="zh-TW" altLang="en-US" sz="3200" b="1">
            <a:latin typeface="標楷體" panose="03000509000000000000" pitchFamily="65" charset="-120"/>
            <a:ea typeface="標楷體" panose="03000509000000000000" pitchFamily="65" charset="-120"/>
          </a:endParaRPr>
        </a:p>
      </dgm:t>
    </dgm:pt>
    <dgm:pt modelId="{0CB472BD-BAB2-455D-9EBC-7390C5FA28AB}" type="sibTrans" cxnId="{410FCE7B-8FA6-4A7E-87A9-182184D74F94}">
      <dgm:prSet/>
      <dgm:spPr/>
      <dgm:t>
        <a:bodyPr/>
        <a:lstStyle/>
        <a:p>
          <a:endParaRPr lang="zh-TW" altLang="en-US" sz="3200" b="1">
            <a:latin typeface="標楷體" panose="03000509000000000000" pitchFamily="65" charset="-120"/>
            <a:ea typeface="標楷體" panose="03000509000000000000" pitchFamily="65" charset="-120"/>
          </a:endParaRPr>
        </a:p>
      </dgm:t>
    </dgm:pt>
    <dgm:pt modelId="{37C35415-4747-4052-BDFB-18F69655AD28}">
      <dgm:prSet phldrT="[文字]" custT="1"/>
      <dgm:spPr>
        <a:scene3d>
          <a:camera prst="orthographicFront"/>
          <a:lightRig rig="threePt" dir="t"/>
        </a:scene3d>
        <a:sp3d>
          <a:bevelT/>
        </a:sp3d>
      </dgm:spPr>
      <dgm:t>
        <a:bodyPr/>
        <a:lstStyle/>
        <a:p>
          <a:r>
            <a:rPr lang="zh-TW" altLang="en-US" sz="2400" b="1" dirty="0">
              <a:latin typeface="標楷體" panose="03000509000000000000" pitchFamily="65" charset="-120"/>
              <a:ea typeface="標楷體" panose="03000509000000000000" pitchFamily="65" charset="-120"/>
            </a:rPr>
            <a:t>參與國際審查會議</a:t>
          </a:r>
        </a:p>
      </dgm:t>
    </dgm:pt>
    <dgm:pt modelId="{04042B16-B63A-49BA-B0E2-78E59A165905}" type="parTrans" cxnId="{C5E6B831-31BE-479A-8DB7-15D1DA7A74B2}">
      <dgm:prSet/>
      <dgm:spPr/>
      <dgm:t>
        <a:bodyPr/>
        <a:lstStyle/>
        <a:p>
          <a:endParaRPr lang="zh-TW" altLang="en-US" sz="3200" b="1">
            <a:latin typeface="標楷體" panose="03000509000000000000" pitchFamily="65" charset="-120"/>
            <a:ea typeface="標楷體" panose="03000509000000000000" pitchFamily="65" charset="-120"/>
          </a:endParaRPr>
        </a:p>
      </dgm:t>
    </dgm:pt>
    <dgm:pt modelId="{6628FEEF-0A35-42CA-A9E7-E0CA61A306CB}" type="sibTrans" cxnId="{C5E6B831-31BE-479A-8DB7-15D1DA7A74B2}">
      <dgm:prSet/>
      <dgm:spPr/>
      <dgm:t>
        <a:bodyPr/>
        <a:lstStyle/>
        <a:p>
          <a:endParaRPr lang="zh-TW" altLang="en-US" sz="3200" b="1">
            <a:latin typeface="標楷體" panose="03000509000000000000" pitchFamily="65" charset="-120"/>
            <a:ea typeface="標楷體" panose="03000509000000000000" pitchFamily="65" charset="-120"/>
          </a:endParaRPr>
        </a:p>
      </dgm:t>
    </dgm:pt>
    <dgm:pt modelId="{C652B226-E169-4313-B9AD-BE0938D2184A}">
      <dgm:prSet phldrT="[文字]" custT="1"/>
      <dgm:spPr>
        <a:scene3d>
          <a:camera prst="orthographicFront"/>
          <a:lightRig rig="threePt" dir="t"/>
        </a:scene3d>
        <a:sp3d>
          <a:bevelT/>
        </a:sp3d>
      </dgm:spPr>
      <dgm:t>
        <a:bodyPr/>
        <a:lstStyle/>
        <a:p>
          <a:r>
            <a:rPr lang="zh-TW" altLang="en-US" sz="2400" b="1" dirty="0">
              <a:latin typeface="標楷體" panose="03000509000000000000" pitchFamily="65" charset="-120"/>
              <a:ea typeface="標楷體" panose="03000509000000000000" pitchFamily="65" charset="-120"/>
            </a:rPr>
            <a:t>國內外宣導</a:t>
          </a:r>
        </a:p>
      </dgm:t>
    </dgm:pt>
    <dgm:pt modelId="{35896D64-6F70-4BA0-A11C-5B0822D54699}" type="parTrans" cxnId="{B0D6A757-98D6-4D8E-B519-93EA47B8E2E0}">
      <dgm:prSet/>
      <dgm:spPr/>
      <dgm:t>
        <a:bodyPr/>
        <a:lstStyle/>
        <a:p>
          <a:endParaRPr lang="zh-TW" altLang="en-US" sz="3200" b="1">
            <a:latin typeface="標楷體" panose="03000509000000000000" pitchFamily="65" charset="-120"/>
            <a:ea typeface="標楷體" panose="03000509000000000000" pitchFamily="65" charset="-120"/>
          </a:endParaRPr>
        </a:p>
      </dgm:t>
    </dgm:pt>
    <dgm:pt modelId="{B26136FC-4045-419C-861D-C0CEC7B454A2}" type="sibTrans" cxnId="{B0D6A757-98D6-4D8E-B519-93EA47B8E2E0}">
      <dgm:prSet/>
      <dgm:spPr/>
      <dgm:t>
        <a:bodyPr/>
        <a:lstStyle/>
        <a:p>
          <a:endParaRPr lang="zh-TW" altLang="en-US" sz="3200" b="1">
            <a:latin typeface="標楷體" panose="03000509000000000000" pitchFamily="65" charset="-120"/>
            <a:ea typeface="標楷體" panose="03000509000000000000" pitchFamily="65" charset="-120"/>
          </a:endParaRPr>
        </a:p>
      </dgm:t>
    </dgm:pt>
    <dgm:pt modelId="{78E86DE5-A59A-4DAB-BB80-FA965C108CD0}">
      <dgm:prSet phldrT="[文字]" custT="1"/>
      <dgm:spPr>
        <a:scene3d>
          <a:camera prst="orthographicFront"/>
          <a:lightRig rig="threePt" dir="t"/>
        </a:scene3d>
        <a:sp3d>
          <a:bevelT/>
        </a:sp3d>
      </dgm:spPr>
      <dgm:t>
        <a:bodyPr/>
        <a:lstStyle/>
        <a:p>
          <a:r>
            <a:rPr lang="zh-TW" altLang="en-US" sz="2000" dirty="0">
              <a:effectLst/>
              <a:latin typeface="標楷體" panose="03000509000000000000" pitchFamily="65" charset="-120"/>
              <a:ea typeface="標楷體" panose="03000509000000000000" pitchFamily="65" charset="-120"/>
              <a:cs typeface="Times New Roman" panose="02020603050405020304" pitchFamily="18" charset="0"/>
            </a:rPr>
            <a:t>請外交部</a:t>
          </a:r>
          <a:r>
            <a:rPr lang="zh-TW" altLang="zh-TW" sz="2000" dirty="0">
              <a:effectLst/>
              <a:latin typeface="標楷體" panose="03000509000000000000" pitchFamily="65" charset="-120"/>
              <a:ea typeface="標楷體" panose="03000509000000000000" pitchFamily="65" charset="-120"/>
              <a:cs typeface="Times New Roman" panose="02020603050405020304" pitchFamily="18" charset="0"/>
            </a:rPr>
            <a:t>邀請各國駐臺代表、</a:t>
          </a:r>
          <a:r>
            <a:rPr lang="zh-TW" altLang="en-US" sz="2000" dirty="0">
              <a:effectLst/>
              <a:latin typeface="標楷體" panose="03000509000000000000" pitchFamily="65" charset="-120"/>
              <a:ea typeface="標楷體" panose="03000509000000000000" pitchFamily="65" charset="-120"/>
              <a:cs typeface="Times New Roman" panose="02020603050405020304" pitchFamily="18" charset="0"/>
            </a:rPr>
            <a:t>國際人權團體及聯合國</a:t>
          </a:r>
          <a:r>
            <a:rPr lang="zh-TW" altLang="zh-TW" sz="2000" dirty="0">
              <a:effectLst/>
              <a:latin typeface="標楷體" panose="03000509000000000000" pitchFamily="65" charset="-120"/>
              <a:ea typeface="標楷體" panose="03000509000000000000" pitchFamily="65" charset="-120"/>
              <a:cs typeface="Times New Roman" panose="02020603050405020304" pitchFamily="18" charset="0"/>
            </a:rPr>
            <a:t>相關</a:t>
          </a:r>
          <a:r>
            <a:rPr lang="zh-TW" altLang="en-US" sz="2000" dirty="0">
              <a:effectLst/>
              <a:latin typeface="標楷體" panose="03000509000000000000" pitchFamily="65" charset="-120"/>
              <a:ea typeface="標楷體" panose="03000509000000000000" pitchFamily="65" charset="-120"/>
              <a:cs typeface="Times New Roman" panose="02020603050405020304" pitchFamily="18" charset="0"/>
            </a:rPr>
            <a:t>組織或</a:t>
          </a:r>
          <a:r>
            <a:rPr lang="zh-TW" altLang="zh-TW" sz="2000" dirty="0">
              <a:effectLst/>
              <a:latin typeface="標楷體" panose="03000509000000000000" pitchFamily="65" charset="-120"/>
              <a:ea typeface="標楷體" panose="03000509000000000000" pitchFamily="65" charset="-120"/>
              <a:cs typeface="Times New Roman" panose="02020603050405020304" pitchFamily="18" charset="0"/>
            </a:rPr>
            <a:t>機構與會</a:t>
          </a:r>
          <a:r>
            <a:rPr lang="zh-TW" altLang="en-US" sz="20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altLang="en-US" sz="2000" b="1" dirty="0">
            <a:effectLst/>
            <a:latin typeface="標楷體" panose="03000509000000000000" pitchFamily="65" charset="-120"/>
            <a:ea typeface="標楷體" panose="03000509000000000000" pitchFamily="65" charset="-120"/>
          </a:endParaRPr>
        </a:p>
      </dgm:t>
    </dgm:pt>
    <dgm:pt modelId="{BC1C061C-E194-43FE-AD26-DF9132754A06}" type="parTrans" cxnId="{48A5B5B1-A16E-4E9A-8BDC-127D2A499B08}">
      <dgm:prSet/>
      <dgm:spPr/>
      <dgm:t>
        <a:bodyPr/>
        <a:lstStyle/>
        <a:p>
          <a:endParaRPr lang="zh-TW" altLang="en-US"/>
        </a:p>
      </dgm:t>
    </dgm:pt>
    <dgm:pt modelId="{A57F0A33-69CF-449C-BF38-9DCF7992C3A4}" type="sibTrans" cxnId="{48A5B5B1-A16E-4E9A-8BDC-127D2A499B08}">
      <dgm:prSet/>
      <dgm:spPr/>
      <dgm:t>
        <a:bodyPr/>
        <a:lstStyle/>
        <a:p>
          <a:endParaRPr lang="zh-TW" altLang="en-US"/>
        </a:p>
      </dgm:t>
    </dgm:pt>
    <dgm:pt modelId="{94106366-4065-44B2-A8DE-0A8E3E76627C}">
      <dgm:prSet phldrT="[文字]" custT="1"/>
      <dgm:spPr>
        <a:scene3d>
          <a:camera prst="orthographicFront"/>
          <a:lightRig rig="threePt" dir="t"/>
        </a:scene3d>
        <a:sp3d>
          <a:bevelT/>
        </a:sp3d>
      </dgm:spPr>
      <dgm:t>
        <a:bodyPr/>
        <a:lstStyle/>
        <a:p>
          <a:r>
            <a:rPr lang="zh-TW" altLang="en-US" sz="2000" dirty="0">
              <a:effectLst/>
              <a:latin typeface="標楷體" panose="03000509000000000000" pitchFamily="65" charset="-120"/>
              <a:ea typeface="標楷體" panose="03000509000000000000" pitchFamily="65" charset="-120"/>
              <a:cs typeface="Times New Roman" panose="02020603050405020304" pitchFamily="18" charset="0"/>
            </a:rPr>
            <a:t>請各機關於官網協助宣傳。</a:t>
          </a:r>
          <a:endParaRPr lang="zh-TW" altLang="en-US" sz="2000" b="1" dirty="0">
            <a:effectLst/>
            <a:latin typeface="標楷體" panose="03000509000000000000" pitchFamily="65" charset="-120"/>
            <a:ea typeface="標楷體" panose="03000509000000000000" pitchFamily="65" charset="-120"/>
          </a:endParaRPr>
        </a:p>
      </dgm:t>
    </dgm:pt>
    <dgm:pt modelId="{07A86F99-9D93-417F-B5B0-DE02ADCD922D}" type="parTrans" cxnId="{F9DA6D4A-D55F-4E1C-809B-564E32512771}">
      <dgm:prSet/>
      <dgm:spPr/>
      <dgm:t>
        <a:bodyPr/>
        <a:lstStyle/>
        <a:p>
          <a:endParaRPr lang="zh-TW" altLang="en-US"/>
        </a:p>
      </dgm:t>
    </dgm:pt>
    <dgm:pt modelId="{BD208E26-A3E6-4EF8-BAFD-65EDE80829B1}" type="sibTrans" cxnId="{F9DA6D4A-D55F-4E1C-809B-564E32512771}">
      <dgm:prSet/>
      <dgm:spPr/>
      <dgm:t>
        <a:bodyPr/>
        <a:lstStyle/>
        <a:p>
          <a:endParaRPr lang="zh-TW" altLang="en-US"/>
        </a:p>
      </dgm:t>
    </dgm:pt>
    <dgm:pt modelId="{417B4AEC-E956-4BBF-A371-17461E4E1C8B}">
      <dgm:prSet phldrT="[文字]" custT="1"/>
      <dgm:spPr>
        <a:scene3d>
          <a:camera prst="orthographicFront"/>
          <a:lightRig rig="threePt" dir="t"/>
        </a:scene3d>
        <a:sp3d>
          <a:bevelT/>
        </a:sp3d>
      </dgm:spPr>
      <dgm:t>
        <a:bodyPr/>
        <a:lstStyle/>
        <a:p>
          <a:r>
            <a:rPr lang="zh-TW" altLang="en-US" sz="2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國際審查委員通關禮遇</a:t>
          </a:r>
          <a:endParaRPr lang="zh-TW" altLang="en-US" sz="2400" b="1" dirty="0">
            <a:latin typeface="標楷體" panose="03000509000000000000" pitchFamily="65" charset="-120"/>
            <a:ea typeface="標楷體" panose="03000509000000000000" pitchFamily="65" charset="-120"/>
          </a:endParaRPr>
        </a:p>
      </dgm:t>
    </dgm:pt>
    <dgm:pt modelId="{32FCA388-7AE7-4C97-B015-48F10F288B94}" type="parTrans" cxnId="{BCE2D112-2F35-4A21-BC1E-26A998351D30}">
      <dgm:prSet/>
      <dgm:spPr/>
      <dgm:t>
        <a:bodyPr/>
        <a:lstStyle/>
        <a:p>
          <a:endParaRPr lang="zh-TW" altLang="en-US"/>
        </a:p>
      </dgm:t>
    </dgm:pt>
    <dgm:pt modelId="{3FD30DD6-CC00-45E3-ADF8-8FE0F4D584A6}" type="sibTrans" cxnId="{BCE2D112-2F35-4A21-BC1E-26A998351D30}">
      <dgm:prSet/>
      <dgm:spPr/>
      <dgm:t>
        <a:bodyPr/>
        <a:lstStyle/>
        <a:p>
          <a:endParaRPr lang="zh-TW" altLang="en-US"/>
        </a:p>
      </dgm:t>
    </dgm:pt>
    <dgm:pt modelId="{D411F0C1-6C9A-4BD9-8715-BBA72740DB3C}">
      <dgm:prSet phldrT="[文字]" custT="1"/>
      <dgm:spPr>
        <a:scene3d>
          <a:camera prst="orthographicFront"/>
          <a:lightRig rig="threePt" dir="t"/>
        </a:scene3d>
        <a:sp3d>
          <a:bevelT/>
        </a:sp3d>
      </dgm:spPr>
      <dgm:t>
        <a:bodyPr/>
        <a:lstStyle/>
        <a:p>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會前請配合出席本部召開</a:t>
          </a:r>
          <a:r>
            <a:rPr lang="zh-TW" altLang="en-US" sz="2000" dirty="0" smtClean="0">
              <a:effectLst/>
              <a:latin typeface="Times New Roman" panose="02020603050405020304" pitchFamily="18" charset="0"/>
              <a:ea typeface="標楷體" panose="03000509000000000000" pitchFamily="65" charset="-120"/>
              <a:cs typeface="Times New Roman" panose="02020603050405020304" pitchFamily="18" charset="0"/>
            </a:rPr>
            <a:t>之說明</a:t>
          </a:r>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會。</a:t>
          </a:r>
          <a:endParaRPr lang="zh-TW" altLang="en-US" sz="2000" b="1" dirty="0">
            <a:effectLst/>
            <a:latin typeface="Times New Roman" panose="02020603050405020304" pitchFamily="18" charset="0"/>
            <a:ea typeface="標楷體" panose="03000509000000000000" pitchFamily="65" charset="-120"/>
            <a:cs typeface="Times New Roman" panose="02020603050405020304" pitchFamily="18" charset="0"/>
          </a:endParaRPr>
        </a:p>
      </dgm:t>
    </dgm:pt>
    <dgm:pt modelId="{17D23002-F35C-4C56-99F4-A5F3F993CF3B}" type="parTrans" cxnId="{A35ECBD9-89C4-41A1-B572-51BE546A7929}">
      <dgm:prSet/>
      <dgm:spPr/>
      <dgm:t>
        <a:bodyPr/>
        <a:lstStyle/>
        <a:p>
          <a:endParaRPr lang="zh-TW" altLang="en-US"/>
        </a:p>
      </dgm:t>
    </dgm:pt>
    <dgm:pt modelId="{92768861-85B3-4D9B-B8F0-56387E42139C}" type="sibTrans" cxnId="{A35ECBD9-89C4-41A1-B572-51BE546A7929}">
      <dgm:prSet/>
      <dgm:spPr/>
      <dgm:t>
        <a:bodyPr/>
        <a:lstStyle/>
        <a:p>
          <a:endParaRPr lang="zh-TW" altLang="en-US"/>
        </a:p>
      </dgm:t>
    </dgm:pt>
    <dgm:pt modelId="{3057ABC0-9638-451F-BDBC-5126F0B9DC13}">
      <dgm:prSet phldrT="[文字]" custT="1"/>
      <dgm:spPr>
        <a:scene3d>
          <a:camera prst="orthographicFront"/>
          <a:lightRig rig="threePt" dir="t"/>
        </a:scene3d>
        <a:sp3d>
          <a:bevelT/>
        </a:sp3d>
      </dgm:spPr>
      <dgm:t>
        <a:bodyPr/>
        <a:lstStyle/>
        <a:p>
          <a:r>
            <a:rPr lang="zh-TW" altLang="en-US" sz="2000" b="0" dirty="0">
              <a:latin typeface="Times New Roman" panose="02020603050405020304" pitchFamily="18" charset="0"/>
              <a:ea typeface="標楷體" panose="03000509000000000000" pitchFamily="65" charset="-120"/>
              <a:cs typeface="Times New Roman" panose="02020603050405020304" pitchFamily="18" charset="0"/>
            </a:rPr>
            <a:t>各權責</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機關依限於</a:t>
          </a:r>
          <a:r>
            <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日回復</a:t>
          </a:r>
          <a:r>
            <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rPr>
            <a:t>CRPD</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問題清單說明內容（中、英文）</a:t>
          </a:r>
          <a:r>
            <a:rPr lang="zh-TW" altLang="en-US" sz="20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0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BD3C182B-7165-4D2B-B58F-2A8680EBCEA7}" type="parTrans" cxnId="{F7947144-2116-4BC5-9349-201B972A0F11}">
      <dgm:prSet/>
      <dgm:spPr/>
      <dgm:t>
        <a:bodyPr/>
        <a:lstStyle/>
        <a:p>
          <a:endParaRPr lang="zh-TW" altLang="en-US"/>
        </a:p>
      </dgm:t>
    </dgm:pt>
    <dgm:pt modelId="{69639853-3CAD-4DF4-A026-E0FE0F972C83}" type="sibTrans" cxnId="{F7947144-2116-4BC5-9349-201B972A0F11}">
      <dgm:prSet/>
      <dgm:spPr/>
      <dgm:t>
        <a:bodyPr/>
        <a:lstStyle/>
        <a:p>
          <a:endParaRPr lang="zh-TW" altLang="en-US"/>
        </a:p>
      </dgm:t>
    </dgm:pt>
    <dgm:pt modelId="{4238A390-C04F-4376-B416-9125FABFE10E}">
      <dgm:prSet phldrT="[文字]" custT="1"/>
      <dgm:spPr>
        <a:scene3d>
          <a:camera prst="orthographicFront"/>
          <a:lightRig rig="threePt" dir="t"/>
        </a:scene3d>
        <a:sp3d>
          <a:bevelT/>
        </a:sp3d>
      </dgm:spPr>
      <dgm:t>
        <a:bodyPr/>
        <a:lstStyle/>
        <a:p>
          <a:r>
            <a:rPr lang="zh-TW" altLang="en-US" sz="2000" dirty="0">
              <a:effectLst/>
              <a:latin typeface="Times New Roman" panose="02020603050405020304" pitchFamily="18" charset="0"/>
              <a:ea typeface="標楷體" panose="03000509000000000000" pitchFamily="65" charset="-120"/>
              <a:cs typeface="Times New Roman" panose="02020603050405020304" pitchFamily="18" charset="0"/>
            </a:rPr>
            <a:t>會議期間請由司、處長及以上層級人員與會，並配合說明。</a:t>
          </a:r>
          <a:endParaRPr lang="zh-TW" altLang="en-US" sz="2000" b="1" dirty="0">
            <a:effectLst/>
            <a:latin typeface="Times New Roman" panose="02020603050405020304" pitchFamily="18" charset="0"/>
            <a:ea typeface="標楷體" panose="03000509000000000000" pitchFamily="65" charset="-120"/>
            <a:cs typeface="Times New Roman" panose="02020603050405020304" pitchFamily="18" charset="0"/>
          </a:endParaRPr>
        </a:p>
      </dgm:t>
    </dgm:pt>
    <dgm:pt modelId="{DFA70200-106F-4388-BB32-09F4942AF183}" type="parTrans" cxnId="{AD5CDD0F-FD81-4870-A550-9EF06EFFCE28}">
      <dgm:prSet/>
      <dgm:spPr/>
      <dgm:t>
        <a:bodyPr/>
        <a:lstStyle/>
        <a:p>
          <a:endParaRPr lang="zh-TW" altLang="en-US"/>
        </a:p>
      </dgm:t>
    </dgm:pt>
    <dgm:pt modelId="{6062DCA5-CC44-4865-B2B3-2A07A741E60A}" type="sibTrans" cxnId="{AD5CDD0F-FD81-4870-A550-9EF06EFFCE28}">
      <dgm:prSet/>
      <dgm:spPr/>
      <dgm:t>
        <a:bodyPr/>
        <a:lstStyle/>
        <a:p>
          <a:endParaRPr lang="zh-TW" altLang="en-US"/>
        </a:p>
      </dgm:t>
    </dgm:pt>
    <dgm:pt modelId="{E30164FA-5CF2-4810-88DF-088266844EE7}">
      <dgm:prSet/>
      <dgm:spPr/>
      <dgm:t>
        <a:bodyPr/>
        <a:lstStyle/>
        <a:p>
          <a:r>
            <a:rPr lang="zh-TW" altLang="en-US" dirty="0">
              <a:latin typeface="標楷體" panose="03000509000000000000" pitchFamily="65" charset="-120"/>
              <a:ea typeface="標楷體" panose="03000509000000000000" pitchFamily="65" charset="-120"/>
            </a:rPr>
            <a:t>請</a:t>
          </a:r>
          <a:r>
            <a:rPr lang="zh-TW" altLang="en-US" dirty="0" smtClean="0">
              <a:latin typeface="標楷體" panose="03000509000000000000" pitchFamily="65" charset="-120"/>
              <a:ea typeface="標楷體" panose="03000509000000000000" pitchFamily="65" charset="-120"/>
            </a:rPr>
            <a:t>內政部協助辦理國際審查</a:t>
          </a:r>
          <a:r>
            <a:rPr lang="zh-TW" altLang="en-US" dirty="0">
              <a:latin typeface="標楷體" panose="03000509000000000000" pitchFamily="65" charset="-120"/>
              <a:ea typeface="標楷體" panose="03000509000000000000" pitchFamily="65" charset="-120"/>
            </a:rPr>
            <a:t>委員通關禮遇事宜。</a:t>
          </a:r>
        </a:p>
      </dgm:t>
    </dgm:pt>
    <dgm:pt modelId="{29F5097B-4974-49CB-97BD-7C9543EBA028}" type="parTrans" cxnId="{42BCD5F7-ADA0-4EDF-BFF3-B1C061CBCF1B}">
      <dgm:prSet/>
      <dgm:spPr/>
      <dgm:t>
        <a:bodyPr/>
        <a:lstStyle/>
        <a:p>
          <a:endParaRPr lang="zh-TW" altLang="en-US"/>
        </a:p>
      </dgm:t>
    </dgm:pt>
    <dgm:pt modelId="{D67B9FBF-DB1F-4544-AD03-5B5CBE292122}" type="sibTrans" cxnId="{42BCD5F7-ADA0-4EDF-BFF3-B1C061CBCF1B}">
      <dgm:prSet/>
      <dgm:spPr/>
      <dgm:t>
        <a:bodyPr/>
        <a:lstStyle/>
        <a:p>
          <a:endParaRPr lang="zh-TW" altLang="en-US"/>
        </a:p>
      </dgm:t>
    </dgm:pt>
    <dgm:pt modelId="{FAB6C4F2-DFA6-4041-ACEE-6FCBA95286FA}" type="pres">
      <dgm:prSet presAssocID="{59B0B8A9-DB23-478E-A9F9-F1B74FC92001}" presName="linear" presStyleCnt="0">
        <dgm:presLayoutVars>
          <dgm:dir/>
          <dgm:animLvl val="lvl"/>
          <dgm:resizeHandles val="exact"/>
        </dgm:presLayoutVars>
      </dgm:prSet>
      <dgm:spPr/>
      <dgm:t>
        <a:bodyPr/>
        <a:lstStyle/>
        <a:p>
          <a:endParaRPr lang="zh-TW" altLang="en-US"/>
        </a:p>
      </dgm:t>
    </dgm:pt>
    <dgm:pt modelId="{483545B8-9A13-42AC-AA74-0B3DE88D23BA}" type="pres">
      <dgm:prSet presAssocID="{1A08B730-8145-479E-B57A-A4479AE88BBD}" presName="parentLin" presStyleCnt="0"/>
      <dgm:spPr>
        <a:scene3d>
          <a:camera prst="orthographicFront"/>
          <a:lightRig rig="threePt" dir="t"/>
        </a:scene3d>
        <a:sp3d>
          <a:bevelT/>
        </a:sp3d>
      </dgm:spPr>
    </dgm:pt>
    <dgm:pt modelId="{89222C00-2AA6-4FDA-B134-F871AC1250C0}" type="pres">
      <dgm:prSet presAssocID="{1A08B730-8145-479E-B57A-A4479AE88BBD}" presName="parentLeftMargin" presStyleLbl="node1" presStyleIdx="0" presStyleCnt="4"/>
      <dgm:spPr/>
      <dgm:t>
        <a:bodyPr/>
        <a:lstStyle/>
        <a:p>
          <a:endParaRPr lang="zh-TW" altLang="en-US"/>
        </a:p>
      </dgm:t>
    </dgm:pt>
    <dgm:pt modelId="{527009D3-0268-41A3-AB9B-7BB278FAD301}" type="pres">
      <dgm:prSet presAssocID="{1A08B730-8145-479E-B57A-A4479AE88BBD}" presName="parentText" presStyleLbl="node1" presStyleIdx="0" presStyleCnt="4" custScaleY="81208">
        <dgm:presLayoutVars>
          <dgm:chMax val="0"/>
          <dgm:bulletEnabled val="1"/>
        </dgm:presLayoutVars>
      </dgm:prSet>
      <dgm:spPr/>
      <dgm:t>
        <a:bodyPr/>
        <a:lstStyle/>
        <a:p>
          <a:endParaRPr lang="zh-TW" altLang="en-US"/>
        </a:p>
      </dgm:t>
    </dgm:pt>
    <dgm:pt modelId="{96085942-86B2-4D8F-A774-17631D0A77E7}" type="pres">
      <dgm:prSet presAssocID="{1A08B730-8145-479E-B57A-A4479AE88BBD}" presName="negativeSpace" presStyleCnt="0"/>
      <dgm:spPr>
        <a:scene3d>
          <a:camera prst="orthographicFront"/>
          <a:lightRig rig="threePt" dir="t"/>
        </a:scene3d>
        <a:sp3d>
          <a:bevelT/>
        </a:sp3d>
      </dgm:spPr>
    </dgm:pt>
    <dgm:pt modelId="{31CFD22E-BE89-44AF-84D3-73FBA552C605}" type="pres">
      <dgm:prSet presAssocID="{1A08B730-8145-479E-B57A-A4479AE88BBD}" presName="childText" presStyleLbl="conFgAcc1" presStyleIdx="0" presStyleCnt="4">
        <dgm:presLayoutVars>
          <dgm:bulletEnabled val="1"/>
        </dgm:presLayoutVars>
      </dgm:prSet>
      <dgm:spPr>
        <a:scene3d>
          <a:camera prst="orthographicFront"/>
          <a:lightRig rig="threePt" dir="t"/>
        </a:scene3d>
        <a:sp3d>
          <a:bevelT/>
        </a:sp3d>
      </dgm:spPr>
      <dgm:t>
        <a:bodyPr/>
        <a:lstStyle/>
        <a:p>
          <a:endParaRPr lang="zh-TW" altLang="en-US"/>
        </a:p>
      </dgm:t>
    </dgm:pt>
    <dgm:pt modelId="{2962D7B3-2D4E-469F-B93D-65535491F791}" type="pres">
      <dgm:prSet presAssocID="{0CB472BD-BAB2-455D-9EBC-7390C5FA28AB}" presName="spaceBetweenRectangles" presStyleCnt="0"/>
      <dgm:spPr>
        <a:scene3d>
          <a:camera prst="orthographicFront"/>
          <a:lightRig rig="threePt" dir="t"/>
        </a:scene3d>
        <a:sp3d>
          <a:bevelT/>
        </a:sp3d>
      </dgm:spPr>
    </dgm:pt>
    <dgm:pt modelId="{C239F349-6BFA-4DA8-A8DB-9255939C2551}" type="pres">
      <dgm:prSet presAssocID="{37C35415-4747-4052-BDFB-18F69655AD28}" presName="parentLin" presStyleCnt="0"/>
      <dgm:spPr>
        <a:scene3d>
          <a:camera prst="orthographicFront"/>
          <a:lightRig rig="threePt" dir="t"/>
        </a:scene3d>
        <a:sp3d>
          <a:bevelT/>
        </a:sp3d>
      </dgm:spPr>
    </dgm:pt>
    <dgm:pt modelId="{96D28602-0D7E-4649-937B-84F4F6CCEA90}" type="pres">
      <dgm:prSet presAssocID="{37C35415-4747-4052-BDFB-18F69655AD28}" presName="parentLeftMargin" presStyleLbl="node1" presStyleIdx="0" presStyleCnt="4"/>
      <dgm:spPr/>
      <dgm:t>
        <a:bodyPr/>
        <a:lstStyle/>
        <a:p>
          <a:endParaRPr lang="zh-TW" altLang="en-US"/>
        </a:p>
      </dgm:t>
    </dgm:pt>
    <dgm:pt modelId="{9345BB31-5191-481E-8987-CF5A95A12660}" type="pres">
      <dgm:prSet presAssocID="{37C35415-4747-4052-BDFB-18F69655AD28}" presName="parentText" presStyleLbl="node1" presStyleIdx="1" presStyleCnt="4" custScaleY="93545">
        <dgm:presLayoutVars>
          <dgm:chMax val="0"/>
          <dgm:bulletEnabled val="1"/>
        </dgm:presLayoutVars>
      </dgm:prSet>
      <dgm:spPr/>
      <dgm:t>
        <a:bodyPr/>
        <a:lstStyle/>
        <a:p>
          <a:endParaRPr lang="zh-TW" altLang="en-US"/>
        </a:p>
      </dgm:t>
    </dgm:pt>
    <dgm:pt modelId="{0548EEAA-B028-41B2-8FDF-62B3D1A336BD}" type="pres">
      <dgm:prSet presAssocID="{37C35415-4747-4052-BDFB-18F69655AD28}" presName="negativeSpace" presStyleCnt="0"/>
      <dgm:spPr>
        <a:scene3d>
          <a:camera prst="orthographicFront"/>
          <a:lightRig rig="threePt" dir="t"/>
        </a:scene3d>
        <a:sp3d>
          <a:bevelT/>
        </a:sp3d>
      </dgm:spPr>
    </dgm:pt>
    <dgm:pt modelId="{3813D2C6-90FD-4E6A-A70A-386177C89F54}" type="pres">
      <dgm:prSet presAssocID="{37C35415-4747-4052-BDFB-18F69655AD28}" presName="childText" presStyleLbl="conFgAcc1" presStyleIdx="1" presStyleCnt="4">
        <dgm:presLayoutVars>
          <dgm:bulletEnabled val="1"/>
        </dgm:presLayoutVars>
      </dgm:prSet>
      <dgm:spPr/>
      <dgm:t>
        <a:bodyPr/>
        <a:lstStyle/>
        <a:p>
          <a:endParaRPr lang="zh-TW" altLang="en-US"/>
        </a:p>
      </dgm:t>
    </dgm:pt>
    <dgm:pt modelId="{9E38DFFB-680F-46B5-B991-1537791852CA}" type="pres">
      <dgm:prSet presAssocID="{6628FEEF-0A35-42CA-A9E7-E0CA61A306CB}" presName="spaceBetweenRectangles" presStyleCnt="0"/>
      <dgm:spPr>
        <a:scene3d>
          <a:camera prst="orthographicFront"/>
          <a:lightRig rig="threePt" dir="t"/>
        </a:scene3d>
        <a:sp3d>
          <a:bevelT/>
        </a:sp3d>
      </dgm:spPr>
    </dgm:pt>
    <dgm:pt modelId="{AAC8F2F6-E1D0-4CF9-811B-43130618837A}" type="pres">
      <dgm:prSet presAssocID="{C652B226-E169-4313-B9AD-BE0938D2184A}" presName="parentLin" presStyleCnt="0"/>
      <dgm:spPr>
        <a:scene3d>
          <a:camera prst="orthographicFront"/>
          <a:lightRig rig="threePt" dir="t"/>
        </a:scene3d>
        <a:sp3d>
          <a:bevelT/>
        </a:sp3d>
      </dgm:spPr>
    </dgm:pt>
    <dgm:pt modelId="{8669AE5C-B880-4139-AF90-29A66686C808}" type="pres">
      <dgm:prSet presAssocID="{C652B226-E169-4313-B9AD-BE0938D2184A}" presName="parentLeftMargin" presStyleLbl="node1" presStyleIdx="1" presStyleCnt="4"/>
      <dgm:spPr/>
      <dgm:t>
        <a:bodyPr/>
        <a:lstStyle/>
        <a:p>
          <a:endParaRPr lang="zh-TW" altLang="en-US"/>
        </a:p>
      </dgm:t>
    </dgm:pt>
    <dgm:pt modelId="{AFF76C0F-0CBF-4EF1-880C-EC8D084786D5}" type="pres">
      <dgm:prSet presAssocID="{C652B226-E169-4313-B9AD-BE0938D2184A}" presName="parentText" presStyleLbl="node1" presStyleIdx="2" presStyleCnt="4" custScaleY="71597">
        <dgm:presLayoutVars>
          <dgm:chMax val="0"/>
          <dgm:bulletEnabled val="1"/>
        </dgm:presLayoutVars>
      </dgm:prSet>
      <dgm:spPr/>
      <dgm:t>
        <a:bodyPr/>
        <a:lstStyle/>
        <a:p>
          <a:endParaRPr lang="zh-TW" altLang="en-US"/>
        </a:p>
      </dgm:t>
    </dgm:pt>
    <dgm:pt modelId="{E45AB59D-7B08-4F06-A84C-AA220DEEC259}" type="pres">
      <dgm:prSet presAssocID="{C652B226-E169-4313-B9AD-BE0938D2184A}" presName="negativeSpace" presStyleCnt="0"/>
      <dgm:spPr>
        <a:scene3d>
          <a:camera prst="orthographicFront"/>
          <a:lightRig rig="threePt" dir="t"/>
        </a:scene3d>
        <a:sp3d>
          <a:bevelT/>
        </a:sp3d>
      </dgm:spPr>
    </dgm:pt>
    <dgm:pt modelId="{4845B7CE-03B0-4714-9D70-1723D8358A9F}" type="pres">
      <dgm:prSet presAssocID="{C652B226-E169-4313-B9AD-BE0938D2184A}" presName="childText" presStyleLbl="conFgAcc1" presStyleIdx="2" presStyleCnt="4" custLinFactNeighborX="321" custLinFactNeighborY="17900">
        <dgm:presLayoutVars>
          <dgm:bulletEnabled val="1"/>
        </dgm:presLayoutVars>
      </dgm:prSet>
      <dgm:spPr/>
      <dgm:t>
        <a:bodyPr/>
        <a:lstStyle/>
        <a:p>
          <a:endParaRPr lang="zh-TW" altLang="en-US"/>
        </a:p>
      </dgm:t>
    </dgm:pt>
    <dgm:pt modelId="{5FC312F8-D3DF-4565-AF8A-C7697DC08D3E}" type="pres">
      <dgm:prSet presAssocID="{B26136FC-4045-419C-861D-C0CEC7B454A2}" presName="spaceBetweenRectangles" presStyleCnt="0"/>
      <dgm:spPr/>
    </dgm:pt>
    <dgm:pt modelId="{6D2C93FA-A903-4611-8CB2-B847061AFDDA}" type="pres">
      <dgm:prSet presAssocID="{417B4AEC-E956-4BBF-A371-17461E4E1C8B}" presName="parentLin" presStyleCnt="0"/>
      <dgm:spPr/>
    </dgm:pt>
    <dgm:pt modelId="{9068B83B-F9C2-48DA-9F28-5CEC5647B957}" type="pres">
      <dgm:prSet presAssocID="{417B4AEC-E956-4BBF-A371-17461E4E1C8B}" presName="parentLeftMargin" presStyleLbl="node1" presStyleIdx="2" presStyleCnt="4"/>
      <dgm:spPr/>
      <dgm:t>
        <a:bodyPr/>
        <a:lstStyle/>
        <a:p>
          <a:endParaRPr lang="zh-TW" altLang="en-US"/>
        </a:p>
      </dgm:t>
    </dgm:pt>
    <dgm:pt modelId="{8475288F-2206-4D98-8C80-0D52CB6DEEB7}" type="pres">
      <dgm:prSet presAssocID="{417B4AEC-E956-4BBF-A371-17461E4E1C8B}" presName="parentText" presStyleLbl="node1" presStyleIdx="3" presStyleCnt="4" custScaleY="73790">
        <dgm:presLayoutVars>
          <dgm:chMax val="0"/>
          <dgm:bulletEnabled val="1"/>
        </dgm:presLayoutVars>
      </dgm:prSet>
      <dgm:spPr/>
      <dgm:t>
        <a:bodyPr/>
        <a:lstStyle/>
        <a:p>
          <a:endParaRPr lang="zh-TW" altLang="en-US"/>
        </a:p>
      </dgm:t>
    </dgm:pt>
    <dgm:pt modelId="{FE07F187-5FE3-4843-8F82-270BF8FB34F1}" type="pres">
      <dgm:prSet presAssocID="{417B4AEC-E956-4BBF-A371-17461E4E1C8B}" presName="negativeSpace" presStyleCnt="0"/>
      <dgm:spPr/>
    </dgm:pt>
    <dgm:pt modelId="{6F162A63-4F60-40E4-BDCE-3824EF5FA1B9}" type="pres">
      <dgm:prSet presAssocID="{417B4AEC-E956-4BBF-A371-17461E4E1C8B}" presName="childText" presStyleLbl="conFgAcc1" presStyleIdx="3" presStyleCnt="4">
        <dgm:presLayoutVars>
          <dgm:bulletEnabled val="1"/>
        </dgm:presLayoutVars>
      </dgm:prSet>
      <dgm:spPr/>
      <dgm:t>
        <a:bodyPr/>
        <a:lstStyle/>
        <a:p>
          <a:endParaRPr lang="zh-TW" altLang="en-US"/>
        </a:p>
      </dgm:t>
    </dgm:pt>
  </dgm:ptLst>
  <dgm:cxnLst>
    <dgm:cxn modelId="{7572D959-C4A4-4BCA-A5E3-B2F2C0904078}" type="presOf" srcId="{3057ABC0-9638-451F-BDBC-5126F0B9DC13}" destId="{31CFD22E-BE89-44AF-84D3-73FBA552C605}" srcOrd="0" destOrd="0" presId="urn:microsoft.com/office/officeart/2005/8/layout/list1"/>
    <dgm:cxn modelId="{BCF7E17F-2BED-416F-9B2A-0F92B9639BE7}" type="presOf" srcId="{D411F0C1-6C9A-4BD9-8715-BBA72740DB3C}" destId="{3813D2C6-90FD-4E6A-A70A-386177C89F54}" srcOrd="0" destOrd="0" presId="urn:microsoft.com/office/officeart/2005/8/layout/list1"/>
    <dgm:cxn modelId="{7B985AC0-3A52-4066-928D-D21D71A54EF9}" type="presOf" srcId="{78E86DE5-A59A-4DAB-BB80-FA965C108CD0}" destId="{4845B7CE-03B0-4714-9D70-1723D8358A9F}" srcOrd="0" destOrd="0" presId="urn:microsoft.com/office/officeart/2005/8/layout/list1"/>
    <dgm:cxn modelId="{31425A7F-DC59-435B-B068-7166E30CFF6C}" type="presOf" srcId="{59B0B8A9-DB23-478E-A9F9-F1B74FC92001}" destId="{FAB6C4F2-DFA6-4041-ACEE-6FCBA95286FA}" srcOrd="0" destOrd="0" presId="urn:microsoft.com/office/officeart/2005/8/layout/list1"/>
    <dgm:cxn modelId="{A35ECBD9-89C4-41A1-B572-51BE546A7929}" srcId="{37C35415-4747-4052-BDFB-18F69655AD28}" destId="{D411F0C1-6C9A-4BD9-8715-BBA72740DB3C}" srcOrd="0" destOrd="0" parTransId="{17D23002-F35C-4C56-99F4-A5F3F993CF3B}" sibTransId="{92768861-85B3-4D9B-B8F0-56387E42139C}"/>
    <dgm:cxn modelId="{B6FDF29D-B505-4A06-81F0-662BA53A6437}" type="presOf" srcId="{1A08B730-8145-479E-B57A-A4479AE88BBD}" destId="{89222C00-2AA6-4FDA-B134-F871AC1250C0}" srcOrd="0" destOrd="0" presId="urn:microsoft.com/office/officeart/2005/8/layout/list1"/>
    <dgm:cxn modelId="{DE112578-AF2B-4EA5-ADDE-EC82E1247F39}" type="presOf" srcId="{C652B226-E169-4313-B9AD-BE0938D2184A}" destId="{8669AE5C-B880-4139-AF90-29A66686C808}" srcOrd="0" destOrd="0" presId="urn:microsoft.com/office/officeart/2005/8/layout/list1"/>
    <dgm:cxn modelId="{B0D6A757-98D6-4D8E-B519-93EA47B8E2E0}" srcId="{59B0B8A9-DB23-478E-A9F9-F1B74FC92001}" destId="{C652B226-E169-4313-B9AD-BE0938D2184A}" srcOrd="2" destOrd="0" parTransId="{35896D64-6F70-4BA0-A11C-5B0822D54699}" sibTransId="{B26136FC-4045-419C-861D-C0CEC7B454A2}"/>
    <dgm:cxn modelId="{410FCE7B-8FA6-4A7E-87A9-182184D74F94}" srcId="{59B0B8A9-DB23-478E-A9F9-F1B74FC92001}" destId="{1A08B730-8145-479E-B57A-A4479AE88BBD}" srcOrd="0" destOrd="0" parTransId="{61362D5C-A85A-4A26-A4C1-2AAE5EF7E3D2}" sibTransId="{0CB472BD-BAB2-455D-9EBC-7390C5FA28AB}"/>
    <dgm:cxn modelId="{F64E61E6-7DF5-49B8-BF56-9C12573B6990}" type="presOf" srcId="{E30164FA-5CF2-4810-88DF-088266844EE7}" destId="{6F162A63-4F60-40E4-BDCE-3824EF5FA1B9}" srcOrd="0" destOrd="0" presId="urn:microsoft.com/office/officeart/2005/8/layout/list1"/>
    <dgm:cxn modelId="{AD5CDD0F-FD81-4870-A550-9EF06EFFCE28}" srcId="{37C35415-4747-4052-BDFB-18F69655AD28}" destId="{4238A390-C04F-4376-B416-9125FABFE10E}" srcOrd="1" destOrd="0" parTransId="{DFA70200-106F-4388-BB32-09F4942AF183}" sibTransId="{6062DCA5-CC44-4865-B2B3-2A07A741E60A}"/>
    <dgm:cxn modelId="{87037BF0-5358-4851-AE1A-BBF58E933417}" type="presOf" srcId="{37C35415-4747-4052-BDFB-18F69655AD28}" destId="{96D28602-0D7E-4649-937B-84F4F6CCEA90}" srcOrd="0" destOrd="0" presId="urn:microsoft.com/office/officeart/2005/8/layout/list1"/>
    <dgm:cxn modelId="{6B734F0E-2739-4615-B8CC-0FCB192D8871}" type="presOf" srcId="{94106366-4065-44B2-A8DE-0A8E3E76627C}" destId="{4845B7CE-03B0-4714-9D70-1723D8358A9F}" srcOrd="0" destOrd="1" presId="urn:microsoft.com/office/officeart/2005/8/layout/list1"/>
    <dgm:cxn modelId="{42BCD5F7-ADA0-4EDF-BFF3-B1C061CBCF1B}" srcId="{417B4AEC-E956-4BBF-A371-17461E4E1C8B}" destId="{E30164FA-5CF2-4810-88DF-088266844EE7}" srcOrd="0" destOrd="0" parTransId="{29F5097B-4974-49CB-97BD-7C9543EBA028}" sibTransId="{D67B9FBF-DB1F-4544-AD03-5B5CBE292122}"/>
    <dgm:cxn modelId="{F7947144-2116-4BC5-9349-201B972A0F11}" srcId="{1A08B730-8145-479E-B57A-A4479AE88BBD}" destId="{3057ABC0-9638-451F-BDBC-5126F0B9DC13}" srcOrd="0" destOrd="0" parTransId="{BD3C182B-7165-4D2B-B58F-2A8680EBCEA7}" sibTransId="{69639853-3CAD-4DF4-A026-E0FE0F972C83}"/>
    <dgm:cxn modelId="{5A66A10B-BE41-4243-9229-D039A4973FD6}" type="presOf" srcId="{417B4AEC-E956-4BBF-A371-17461E4E1C8B}" destId="{9068B83B-F9C2-48DA-9F28-5CEC5647B957}" srcOrd="0" destOrd="0" presId="urn:microsoft.com/office/officeart/2005/8/layout/list1"/>
    <dgm:cxn modelId="{95FAF967-877D-4645-A989-D9E0A7C0784E}" type="presOf" srcId="{4238A390-C04F-4376-B416-9125FABFE10E}" destId="{3813D2C6-90FD-4E6A-A70A-386177C89F54}" srcOrd="0" destOrd="1" presId="urn:microsoft.com/office/officeart/2005/8/layout/list1"/>
    <dgm:cxn modelId="{F9DA6D4A-D55F-4E1C-809B-564E32512771}" srcId="{C652B226-E169-4313-B9AD-BE0938D2184A}" destId="{94106366-4065-44B2-A8DE-0A8E3E76627C}" srcOrd="1" destOrd="0" parTransId="{07A86F99-9D93-417F-B5B0-DE02ADCD922D}" sibTransId="{BD208E26-A3E6-4EF8-BAFD-65EDE80829B1}"/>
    <dgm:cxn modelId="{D2E50875-2DFC-4CF6-B599-D58D17685031}" type="presOf" srcId="{1A08B730-8145-479E-B57A-A4479AE88BBD}" destId="{527009D3-0268-41A3-AB9B-7BB278FAD301}" srcOrd="1" destOrd="0" presId="urn:microsoft.com/office/officeart/2005/8/layout/list1"/>
    <dgm:cxn modelId="{41B691DE-2BF0-4074-84BF-47A9EE81E2CD}" type="presOf" srcId="{417B4AEC-E956-4BBF-A371-17461E4E1C8B}" destId="{8475288F-2206-4D98-8C80-0D52CB6DEEB7}" srcOrd="1" destOrd="0" presId="urn:microsoft.com/office/officeart/2005/8/layout/list1"/>
    <dgm:cxn modelId="{C5E6B831-31BE-479A-8DB7-15D1DA7A74B2}" srcId="{59B0B8A9-DB23-478E-A9F9-F1B74FC92001}" destId="{37C35415-4747-4052-BDFB-18F69655AD28}" srcOrd="1" destOrd="0" parTransId="{04042B16-B63A-49BA-B0E2-78E59A165905}" sibTransId="{6628FEEF-0A35-42CA-A9E7-E0CA61A306CB}"/>
    <dgm:cxn modelId="{9CBE6DF1-4721-45A6-A360-1D38B7457F66}" type="presOf" srcId="{37C35415-4747-4052-BDFB-18F69655AD28}" destId="{9345BB31-5191-481E-8987-CF5A95A12660}" srcOrd="1" destOrd="0" presId="urn:microsoft.com/office/officeart/2005/8/layout/list1"/>
    <dgm:cxn modelId="{48A5B5B1-A16E-4E9A-8BDC-127D2A499B08}" srcId="{C652B226-E169-4313-B9AD-BE0938D2184A}" destId="{78E86DE5-A59A-4DAB-BB80-FA965C108CD0}" srcOrd="0" destOrd="0" parTransId="{BC1C061C-E194-43FE-AD26-DF9132754A06}" sibTransId="{A57F0A33-69CF-449C-BF38-9DCF7992C3A4}"/>
    <dgm:cxn modelId="{F1F57EEF-B3A5-42D5-9A43-61FFB4158F30}" type="presOf" srcId="{C652B226-E169-4313-B9AD-BE0938D2184A}" destId="{AFF76C0F-0CBF-4EF1-880C-EC8D084786D5}" srcOrd="1" destOrd="0" presId="urn:microsoft.com/office/officeart/2005/8/layout/list1"/>
    <dgm:cxn modelId="{BCE2D112-2F35-4A21-BC1E-26A998351D30}" srcId="{59B0B8A9-DB23-478E-A9F9-F1B74FC92001}" destId="{417B4AEC-E956-4BBF-A371-17461E4E1C8B}" srcOrd="3" destOrd="0" parTransId="{32FCA388-7AE7-4C97-B015-48F10F288B94}" sibTransId="{3FD30DD6-CC00-45E3-ADF8-8FE0F4D584A6}"/>
    <dgm:cxn modelId="{618385A1-101F-4DD3-9DCD-DD2EB53FFE80}" type="presParOf" srcId="{FAB6C4F2-DFA6-4041-ACEE-6FCBA95286FA}" destId="{483545B8-9A13-42AC-AA74-0B3DE88D23BA}" srcOrd="0" destOrd="0" presId="urn:microsoft.com/office/officeart/2005/8/layout/list1"/>
    <dgm:cxn modelId="{95D043EE-0DF0-40AE-B34D-D3DB97D7BF54}" type="presParOf" srcId="{483545B8-9A13-42AC-AA74-0B3DE88D23BA}" destId="{89222C00-2AA6-4FDA-B134-F871AC1250C0}" srcOrd="0" destOrd="0" presId="urn:microsoft.com/office/officeart/2005/8/layout/list1"/>
    <dgm:cxn modelId="{16E73637-766A-4F78-8312-A31BE77D37DC}" type="presParOf" srcId="{483545B8-9A13-42AC-AA74-0B3DE88D23BA}" destId="{527009D3-0268-41A3-AB9B-7BB278FAD301}" srcOrd="1" destOrd="0" presId="urn:microsoft.com/office/officeart/2005/8/layout/list1"/>
    <dgm:cxn modelId="{D9448026-E0AD-4E74-B03C-9F7EA0D9506D}" type="presParOf" srcId="{FAB6C4F2-DFA6-4041-ACEE-6FCBA95286FA}" destId="{96085942-86B2-4D8F-A774-17631D0A77E7}" srcOrd="1" destOrd="0" presId="urn:microsoft.com/office/officeart/2005/8/layout/list1"/>
    <dgm:cxn modelId="{C79E701B-9091-4D56-A81B-9E1AE0B283B1}" type="presParOf" srcId="{FAB6C4F2-DFA6-4041-ACEE-6FCBA95286FA}" destId="{31CFD22E-BE89-44AF-84D3-73FBA552C605}" srcOrd="2" destOrd="0" presId="urn:microsoft.com/office/officeart/2005/8/layout/list1"/>
    <dgm:cxn modelId="{D795BCFA-C997-43DF-AD2E-F2F005500E5E}" type="presParOf" srcId="{FAB6C4F2-DFA6-4041-ACEE-6FCBA95286FA}" destId="{2962D7B3-2D4E-469F-B93D-65535491F791}" srcOrd="3" destOrd="0" presId="urn:microsoft.com/office/officeart/2005/8/layout/list1"/>
    <dgm:cxn modelId="{63BF60A7-C275-4D8B-A025-1290F0B0FB21}" type="presParOf" srcId="{FAB6C4F2-DFA6-4041-ACEE-6FCBA95286FA}" destId="{C239F349-6BFA-4DA8-A8DB-9255939C2551}" srcOrd="4" destOrd="0" presId="urn:microsoft.com/office/officeart/2005/8/layout/list1"/>
    <dgm:cxn modelId="{13A566C5-268C-44AC-96DD-E5539AA81CB2}" type="presParOf" srcId="{C239F349-6BFA-4DA8-A8DB-9255939C2551}" destId="{96D28602-0D7E-4649-937B-84F4F6CCEA90}" srcOrd="0" destOrd="0" presId="urn:microsoft.com/office/officeart/2005/8/layout/list1"/>
    <dgm:cxn modelId="{86F658F3-4C53-42A9-8D2F-3DE71387B6ED}" type="presParOf" srcId="{C239F349-6BFA-4DA8-A8DB-9255939C2551}" destId="{9345BB31-5191-481E-8987-CF5A95A12660}" srcOrd="1" destOrd="0" presId="urn:microsoft.com/office/officeart/2005/8/layout/list1"/>
    <dgm:cxn modelId="{377413BA-6E25-4CA5-8923-CA53A4842954}" type="presParOf" srcId="{FAB6C4F2-DFA6-4041-ACEE-6FCBA95286FA}" destId="{0548EEAA-B028-41B2-8FDF-62B3D1A336BD}" srcOrd="5" destOrd="0" presId="urn:microsoft.com/office/officeart/2005/8/layout/list1"/>
    <dgm:cxn modelId="{D000035F-FCC2-4BCF-9248-C106BA4F0562}" type="presParOf" srcId="{FAB6C4F2-DFA6-4041-ACEE-6FCBA95286FA}" destId="{3813D2C6-90FD-4E6A-A70A-386177C89F54}" srcOrd="6" destOrd="0" presId="urn:microsoft.com/office/officeart/2005/8/layout/list1"/>
    <dgm:cxn modelId="{A6A817D2-8DE2-47B0-939D-6C778A85FF29}" type="presParOf" srcId="{FAB6C4F2-DFA6-4041-ACEE-6FCBA95286FA}" destId="{9E38DFFB-680F-46B5-B991-1537791852CA}" srcOrd="7" destOrd="0" presId="urn:microsoft.com/office/officeart/2005/8/layout/list1"/>
    <dgm:cxn modelId="{0D13877B-EAE4-4160-ADC4-C5DD4C5BB0CF}" type="presParOf" srcId="{FAB6C4F2-DFA6-4041-ACEE-6FCBA95286FA}" destId="{AAC8F2F6-E1D0-4CF9-811B-43130618837A}" srcOrd="8" destOrd="0" presId="urn:microsoft.com/office/officeart/2005/8/layout/list1"/>
    <dgm:cxn modelId="{CCEDD397-5CFE-419A-BF44-A5E3728CC5D5}" type="presParOf" srcId="{AAC8F2F6-E1D0-4CF9-811B-43130618837A}" destId="{8669AE5C-B880-4139-AF90-29A66686C808}" srcOrd="0" destOrd="0" presId="urn:microsoft.com/office/officeart/2005/8/layout/list1"/>
    <dgm:cxn modelId="{DC382067-EF5F-4E51-BE76-CEF80959691A}" type="presParOf" srcId="{AAC8F2F6-E1D0-4CF9-811B-43130618837A}" destId="{AFF76C0F-0CBF-4EF1-880C-EC8D084786D5}" srcOrd="1" destOrd="0" presId="urn:microsoft.com/office/officeart/2005/8/layout/list1"/>
    <dgm:cxn modelId="{2B49CBE2-584E-4B2B-9994-36B5C13E9EBC}" type="presParOf" srcId="{FAB6C4F2-DFA6-4041-ACEE-6FCBA95286FA}" destId="{E45AB59D-7B08-4F06-A84C-AA220DEEC259}" srcOrd="9" destOrd="0" presId="urn:microsoft.com/office/officeart/2005/8/layout/list1"/>
    <dgm:cxn modelId="{72B6A1A8-8635-4427-ACBB-5500C347F7BB}" type="presParOf" srcId="{FAB6C4F2-DFA6-4041-ACEE-6FCBA95286FA}" destId="{4845B7CE-03B0-4714-9D70-1723D8358A9F}" srcOrd="10" destOrd="0" presId="urn:microsoft.com/office/officeart/2005/8/layout/list1"/>
    <dgm:cxn modelId="{65598BBB-069E-4CA5-96EE-247FD1873C7C}" type="presParOf" srcId="{FAB6C4F2-DFA6-4041-ACEE-6FCBA95286FA}" destId="{5FC312F8-D3DF-4565-AF8A-C7697DC08D3E}" srcOrd="11" destOrd="0" presId="urn:microsoft.com/office/officeart/2005/8/layout/list1"/>
    <dgm:cxn modelId="{793DF7D5-EF89-4C81-8D3E-9288C7131FC8}" type="presParOf" srcId="{FAB6C4F2-DFA6-4041-ACEE-6FCBA95286FA}" destId="{6D2C93FA-A903-4611-8CB2-B847061AFDDA}" srcOrd="12" destOrd="0" presId="urn:microsoft.com/office/officeart/2005/8/layout/list1"/>
    <dgm:cxn modelId="{994D5054-274B-474D-BF45-23F82735DA8D}" type="presParOf" srcId="{6D2C93FA-A903-4611-8CB2-B847061AFDDA}" destId="{9068B83B-F9C2-48DA-9F28-5CEC5647B957}" srcOrd="0" destOrd="0" presId="urn:microsoft.com/office/officeart/2005/8/layout/list1"/>
    <dgm:cxn modelId="{05B8B28B-EE5E-4FF0-A025-22E8BA9D0DE3}" type="presParOf" srcId="{6D2C93FA-A903-4611-8CB2-B847061AFDDA}" destId="{8475288F-2206-4D98-8C80-0D52CB6DEEB7}" srcOrd="1" destOrd="0" presId="urn:microsoft.com/office/officeart/2005/8/layout/list1"/>
    <dgm:cxn modelId="{4070AA9B-C575-4805-A272-31C2BA975D76}" type="presParOf" srcId="{FAB6C4F2-DFA6-4041-ACEE-6FCBA95286FA}" destId="{FE07F187-5FE3-4843-8F82-270BF8FB34F1}" srcOrd="13" destOrd="0" presId="urn:microsoft.com/office/officeart/2005/8/layout/list1"/>
    <dgm:cxn modelId="{3935383C-D432-4C66-AB45-A4A412079DAA}" type="presParOf" srcId="{FAB6C4F2-DFA6-4041-ACEE-6FCBA95286FA}" destId="{6F162A63-4F60-40E4-BDCE-3824EF5FA1B9}" srcOrd="14" destOrd="0" presId="urn:microsoft.com/office/officeart/2005/8/layout/list1"/>
  </dgm:cxnLst>
  <dgm:bg>
    <a:effectLst>
      <a:innerShdw blurRad="63500" dist="50800" dir="27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716A26-1737-4E52-9CD4-4C9FE8151E29}"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zh-TW" altLang="en-US"/>
        </a:p>
      </dgm:t>
    </dgm:pt>
    <dgm:pt modelId="{82A44CAB-27AA-4B7E-BEAC-FAE6B7FD17F7}">
      <dgm:prSet phldrT="[文字]"/>
      <dgm:spPr>
        <a:effectLst>
          <a:innerShdw blurRad="63500" dist="50800" dir="2700000">
            <a:prstClr val="black">
              <a:alpha val="50000"/>
            </a:prstClr>
          </a:innerShdw>
        </a:effectLst>
      </dgm:spPr>
      <dgm:t>
        <a:bodyPr/>
        <a:lstStyle/>
        <a:p>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壹、背景說明</a:t>
          </a:r>
        </a:p>
      </dgm:t>
    </dgm:pt>
    <dgm:pt modelId="{2D6372D5-94BC-4895-8E87-7B6A32E03E7E}" type="parTrans" cxnId="{61BA7579-8AD6-4BDA-ABB9-16D8B3814AE6}">
      <dgm:prSet/>
      <dgm:spPr/>
      <dgm:t>
        <a:bodyPr/>
        <a:lstStyle/>
        <a:p>
          <a:endParaRPr lang="zh-TW" altLang="en-US" b="1">
            <a:effectLst>
              <a:outerShdw blurRad="38100" dist="38100" dir="2700000" algn="tl">
                <a:srgbClr val="000000">
                  <a:alpha val="43137"/>
                </a:srgbClr>
              </a:outerShdw>
            </a:effectLst>
          </a:endParaRPr>
        </a:p>
      </dgm:t>
    </dgm:pt>
    <dgm:pt modelId="{D515409E-19CB-4851-95DA-DC3A71B8341E}" type="sibTrans" cxnId="{61BA7579-8AD6-4BDA-ABB9-16D8B3814AE6}">
      <dgm:prSet/>
      <dgm:spPr/>
      <dgm:t>
        <a:bodyPr/>
        <a:lstStyle/>
        <a:p>
          <a:endParaRPr lang="zh-TW" altLang="en-US" b="1">
            <a:effectLst>
              <a:outerShdw blurRad="38100" dist="38100" dir="2700000" algn="tl">
                <a:srgbClr val="000000">
                  <a:alpha val="43137"/>
                </a:srgbClr>
              </a:outerShdw>
            </a:effectLst>
          </a:endParaRPr>
        </a:p>
      </dgm:t>
    </dgm:pt>
    <dgm:pt modelId="{B651D6BB-6D6E-435C-9867-E2573226143F}" type="pres">
      <dgm:prSet presAssocID="{04716A26-1737-4E52-9CD4-4C9FE8151E29}" presName="diagram" presStyleCnt="0">
        <dgm:presLayoutVars>
          <dgm:dir/>
          <dgm:resizeHandles val="exact"/>
        </dgm:presLayoutVars>
      </dgm:prSet>
      <dgm:spPr/>
      <dgm:t>
        <a:bodyPr/>
        <a:lstStyle/>
        <a:p>
          <a:endParaRPr lang="zh-TW" altLang="en-US"/>
        </a:p>
      </dgm:t>
    </dgm:pt>
    <dgm:pt modelId="{F444CB3C-11CA-4157-A68E-3F64C4407774}" type="pres">
      <dgm:prSet presAssocID="{82A44CAB-27AA-4B7E-BEAC-FAE6B7FD17F7}" presName="node" presStyleLbl="node1" presStyleIdx="0" presStyleCnt="1" custScaleX="133730" custLinFactNeighborX="-3846" custLinFactNeighborY="64078">
        <dgm:presLayoutVars>
          <dgm:bulletEnabled val="1"/>
        </dgm:presLayoutVars>
      </dgm:prSet>
      <dgm:spPr>
        <a:prstGeom prst="round2DiagRect">
          <a:avLst/>
        </a:prstGeom>
      </dgm:spPr>
      <dgm:t>
        <a:bodyPr/>
        <a:lstStyle/>
        <a:p>
          <a:endParaRPr lang="zh-TW" altLang="en-US"/>
        </a:p>
      </dgm:t>
    </dgm:pt>
  </dgm:ptLst>
  <dgm:cxnLst>
    <dgm:cxn modelId="{61BA7579-8AD6-4BDA-ABB9-16D8B3814AE6}" srcId="{04716A26-1737-4E52-9CD4-4C9FE8151E29}" destId="{82A44CAB-27AA-4B7E-BEAC-FAE6B7FD17F7}" srcOrd="0" destOrd="0" parTransId="{2D6372D5-94BC-4895-8E87-7B6A32E03E7E}" sibTransId="{D515409E-19CB-4851-95DA-DC3A71B8341E}"/>
    <dgm:cxn modelId="{27FED985-77F1-4102-8CFD-F6B088319B9E}" type="presOf" srcId="{04716A26-1737-4E52-9CD4-4C9FE8151E29}" destId="{B651D6BB-6D6E-435C-9867-E2573226143F}" srcOrd="0" destOrd="0" presId="urn:microsoft.com/office/officeart/2005/8/layout/default#1"/>
    <dgm:cxn modelId="{EA74F133-E4BF-409D-86C1-7CD3674D7EFA}" type="presOf" srcId="{82A44CAB-27AA-4B7E-BEAC-FAE6B7FD17F7}" destId="{F444CB3C-11CA-4157-A68E-3F64C4407774}" srcOrd="0" destOrd="0" presId="urn:microsoft.com/office/officeart/2005/8/layout/default#1"/>
    <dgm:cxn modelId="{9C19B777-888B-40E5-8FB7-7A0E5E72EA29}" type="presParOf" srcId="{B651D6BB-6D6E-435C-9867-E2573226143F}" destId="{F444CB3C-11CA-4157-A68E-3F64C4407774}"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A66A2C-9402-4C43-A5B8-93727B06EDFC}" type="doc">
      <dgm:prSet loTypeId="urn:microsoft.com/office/officeart/2005/8/layout/venn1" loCatId="relationship" qsTypeId="urn:microsoft.com/office/officeart/2005/8/quickstyle/simple1" qsCatId="simple" csTypeId="urn:microsoft.com/office/officeart/2005/8/colors/colorful5" csCatId="colorful" phldr="1"/>
      <dgm:spPr/>
    </dgm:pt>
    <dgm:pt modelId="{CF2AD7EB-11CA-4C8F-8944-4965A40C3E2A}">
      <dgm:prSet phldrT="[文字]" custT="1"/>
      <dgm:spPr>
        <a:ln>
          <a:noFill/>
        </a:ln>
        <a:scene3d>
          <a:camera prst="orthographicFront"/>
          <a:lightRig rig="threePt" dir="t"/>
        </a:scene3d>
        <a:sp3d>
          <a:bevelT w="165100" prst="coolSlant"/>
        </a:sp3d>
      </dgm:spPr>
      <dgm:t>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自主</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條</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CDBCFE63-41AB-47A9-BBDA-E28A03CC51AB}" type="parTrans" cxnId="{55601863-FF48-423C-89DC-37E6D267352F}">
      <dgm:prSet/>
      <dgm:spPr/>
      <dgm:t>
        <a:bodyPr/>
        <a:lstStyle/>
        <a:p>
          <a:endParaRPr lang="zh-TW" altLang="en-US"/>
        </a:p>
      </dgm:t>
    </dgm:pt>
    <dgm:pt modelId="{2FE1EE45-0FAC-4347-B514-29539907C36C}" type="sibTrans" cxnId="{55601863-FF48-423C-89DC-37E6D267352F}">
      <dgm:prSet/>
      <dgm:spPr/>
      <dgm:t>
        <a:bodyPr/>
        <a:lstStyle/>
        <a:p>
          <a:endParaRPr lang="zh-TW" altLang="en-US"/>
        </a:p>
      </dgm:t>
    </dgm:pt>
    <dgm:pt modelId="{6046F3B5-02AD-4F3D-88EA-9653A4225318}">
      <dgm:prSet phldrT="[文字]" custT="1"/>
      <dgm:spPr>
        <a:ln>
          <a:noFill/>
        </a:ln>
        <a:scene3d>
          <a:camera prst="orthographicFront"/>
          <a:lightRig rig="threePt" dir="t"/>
        </a:scene3d>
        <a:sp3d>
          <a:bevelT w="165100" prst="coolSlant"/>
        </a:sp3d>
      </dgm:spPr>
      <dgm:t>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平等</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條</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cs typeface="Times New Roman" panose="02020603050405020304" pitchFamily="18" charset="0"/>
          </a:endParaRPr>
        </a:p>
      </dgm:t>
    </dgm:pt>
    <dgm:pt modelId="{78E53A43-5239-4041-84B2-39002CF60FB1}" type="parTrans" cxnId="{5DC79672-9D81-4E1F-95E4-EA00B505A235}">
      <dgm:prSet/>
      <dgm:spPr/>
      <dgm:t>
        <a:bodyPr/>
        <a:lstStyle/>
        <a:p>
          <a:endParaRPr lang="zh-TW" altLang="en-US"/>
        </a:p>
      </dgm:t>
    </dgm:pt>
    <dgm:pt modelId="{E5BA6FAD-1148-47AE-ACF0-AC43E144FEA5}" type="sibTrans" cxnId="{5DC79672-9D81-4E1F-95E4-EA00B505A235}">
      <dgm:prSet/>
      <dgm:spPr/>
      <dgm:t>
        <a:bodyPr/>
        <a:lstStyle/>
        <a:p>
          <a:endParaRPr lang="zh-TW" altLang="en-US"/>
        </a:p>
      </dgm:t>
    </dgm:pt>
    <dgm:pt modelId="{C1C9D2A7-3D66-441B-9730-C3C9CCB8F9E5}">
      <dgm:prSet phldrT="[文字]" custT="1"/>
      <dgm:spPr>
        <a:ln>
          <a:noFill/>
        </a:ln>
        <a:scene3d>
          <a:camera prst="orthographicFront"/>
          <a:lightRig rig="threePt" dir="t"/>
        </a:scene3d>
        <a:sp3d>
          <a:bevelT w="165100" prst="coolSlant"/>
        </a:sp3d>
      </dgm:spPr>
      <dgm:t>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凝聚</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條</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91461E80-D5DB-4C50-938E-BDEE20629336}" type="parTrans" cxnId="{D7BE3703-DA09-4AE9-877F-AD9AA87694A5}">
      <dgm:prSet/>
      <dgm:spPr/>
      <dgm:t>
        <a:bodyPr/>
        <a:lstStyle/>
        <a:p>
          <a:endParaRPr lang="zh-TW" altLang="en-US"/>
        </a:p>
      </dgm:t>
    </dgm:pt>
    <dgm:pt modelId="{F73A88E5-0BFB-4BBB-83CB-0A210A419CF7}" type="sibTrans" cxnId="{D7BE3703-DA09-4AE9-877F-AD9AA87694A5}">
      <dgm:prSet/>
      <dgm:spPr/>
      <dgm:t>
        <a:bodyPr/>
        <a:lstStyle/>
        <a:p>
          <a:endParaRPr lang="zh-TW" altLang="en-US"/>
        </a:p>
      </dgm:t>
    </dgm:pt>
    <dgm:pt modelId="{5F854DB2-C0BA-4135-8E45-000FA5B0CDF2}">
      <dgm:prSet phldrT="[文字]" custT="1"/>
      <dgm:spPr>
        <a:ln>
          <a:noFill/>
        </a:ln>
        <a:scene3d>
          <a:camera prst="orthographicFront"/>
          <a:lightRig rig="threePt" dir="t"/>
        </a:scene3d>
        <a:sp3d>
          <a:bevelT w="165100" prst="coolSlant"/>
        </a:sp3d>
      </dgm:spPr>
      <dgm:t>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參與</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條</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A00A7B42-A5B0-4D5A-ABB9-44381E391B44}" type="parTrans" cxnId="{6DF343A9-8E18-4F2F-B700-CD9FF324DF3C}">
      <dgm:prSet/>
      <dgm:spPr/>
      <dgm:t>
        <a:bodyPr/>
        <a:lstStyle/>
        <a:p>
          <a:endParaRPr lang="zh-TW" altLang="en-US"/>
        </a:p>
      </dgm:t>
    </dgm:pt>
    <dgm:pt modelId="{82C56985-6A70-4974-9308-49EB5191D5EB}" type="sibTrans" cxnId="{6DF343A9-8E18-4F2F-B700-CD9FF324DF3C}">
      <dgm:prSet/>
      <dgm:spPr/>
      <dgm:t>
        <a:bodyPr/>
        <a:lstStyle/>
        <a:p>
          <a:endParaRPr lang="zh-TW" altLang="en-US"/>
        </a:p>
      </dgm:t>
    </dgm:pt>
    <dgm:pt modelId="{6CAECF5F-9BEE-4252-8DEF-C8EC585EE09C}" type="pres">
      <dgm:prSet presAssocID="{07A66A2C-9402-4C43-A5B8-93727B06EDFC}" presName="compositeShape" presStyleCnt="0">
        <dgm:presLayoutVars>
          <dgm:chMax val="7"/>
          <dgm:dir/>
          <dgm:resizeHandles val="exact"/>
        </dgm:presLayoutVars>
      </dgm:prSet>
      <dgm:spPr/>
    </dgm:pt>
    <dgm:pt modelId="{E436725C-E401-455B-8564-AB387F5B4721}" type="pres">
      <dgm:prSet presAssocID="{CF2AD7EB-11CA-4C8F-8944-4965A40C3E2A}" presName="circ1" presStyleLbl="vennNode1" presStyleIdx="0" presStyleCnt="4" custScaleX="146046" custScaleY="66413" custLinFactNeighborX="-2380" custLinFactNeighborY="5209"/>
      <dgm:spPr/>
      <dgm:t>
        <a:bodyPr/>
        <a:lstStyle/>
        <a:p>
          <a:endParaRPr lang="zh-TW" altLang="en-US"/>
        </a:p>
      </dgm:t>
    </dgm:pt>
    <dgm:pt modelId="{5A9BD992-25B0-4B26-88B7-649C4B2837BF}" type="pres">
      <dgm:prSet presAssocID="{CF2AD7EB-11CA-4C8F-8944-4965A40C3E2A}" presName="circ1Tx" presStyleLbl="revTx" presStyleIdx="0" presStyleCnt="0">
        <dgm:presLayoutVars>
          <dgm:chMax val="0"/>
          <dgm:chPref val="0"/>
          <dgm:bulletEnabled val="1"/>
        </dgm:presLayoutVars>
      </dgm:prSet>
      <dgm:spPr/>
      <dgm:t>
        <a:bodyPr/>
        <a:lstStyle/>
        <a:p>
          <a:endParaRPr lang="zh-TW" altLang="en-US"/>
        </a:p>
      </dgm:t>
    </dgm:pt>
    <dgm:pt modelId="{7A6C1D94-95FA-4178-B36C-BDB335814E05}" type="pres">
      <dgm:prSet presAssocID="{6046F3B5-02AD-4F3D-88EA-9653A4225318}" presName="circ2" presStyleLbl="vennNode1" presStyleIdx="1" presStyleCnt="4" custScaleX="150294" custScaleY="65577" custLinFactNeighborX="11762" custLinFactNeighborY="-8200"/>
      <dgm:spPr/>
      <dgm:t>
        <a:bodyPr/>
        <a:lstStyle/>
        <a:p>
          <a:endParaRPr lang="zh-TW" altLang="en-US"/>
        </a:p>
      </dgm:t>
    </dgm:pt>
    <dgm:pt modelId="{15BFF7DC-A43A-4633-B48D-26A67B1B69EF}" type="pres">
      <dgm:prSet presAssocID="{6046F3B5-02AD-4F3D-88EA-9653A4225318}" presName="circ2Tx" presStyleLbl="revTx" presStyleIdx="0" presStyleCnt="0">
        <dgm:presLayoutVars>
          <dgm:chMax val="0"/>
          <dgm:chPref val="0"/>
          <dgm:bulletEnabled val="1"/>
        </dgm:presLayoutVars>
      </dgm:prSet>
      <dgm:spPr/>
      <dgm:t>
        <a:bodyPr/>
        <a:lstStyle/>
        <a:p>
          <a:endParaRPr lang="zh-TW" altLang="en-US"/>
        </a:p>
      </dgm:t>
    </dgm:pt>
    <dgm:pt modelId="{F32BAFD8-1D40-4ED7-AB73-8FCB985261AC}" type="pres">
      <dgm:prSet presAssocID="{C1C9D2A7-3D66-441B-9730-C3C9CCB8F9E5}" presName="circ3" presStyleLbl="vennNode1" presStyleIdx="2" presStyleCnt="4" custScaleX="149895" custScaleY="63101" custLinFactNeighborX="3461" custLinFactNeighborY="-24533"/>
      <dgm:spPr/>
      <dgm:t>
        <a:bodyPr/>
        <a:lstStyle/>
        <a:p>
          <a:endParaRPr lang="zh-TW" altLang="en-US"/>
        </a:p>
      </dgm:t>
    </dgm:pt>
    <dgm:pt modelId="{BA91691B-1590-4D5C-B8AE-E7566A6698FC}" type="pres">
      <dgm:prSet presAssocID="{C1C9D2A7-3D66-441B-9730-C3C9CCB8F9E5}" presName="circ3Tx" presStyleLbl="revTx" presStyleIdx="0" presStyleCnt="0">
        <dgm:presLayoutVars>
          <dgm:chMax val="0"/>
          <dgm:chPref val="0"/>
          <dgm:bulletEnabled val="1"/>
        </dgm:presLayoutVars>
      </dgm:prSet>
      <dgm:spPr/>
      <dgm:t>
        <a:bodyPr/>
        <a:lstStyle/>
        <a:p>
          <a:endParaRPr lang="zh-TW" altLang="en-US"/>
        </a:p>
      </dgm:t>
    </dgm:pt>
    <dgm:pt modelId="{F407AD7F-24E9-4DBB-B9C4-325E45ED7EA0}" type="pres">
      <dgm:prSet presAssocID="{5F854DB2-C0BA-4135-8E45-000FA5B0CDF2}" presName="circ4" presStyleLbl="vennNode1" presStyleIdx="3" presStyleCnt="4" custScaleX="143208" custScaleY="67062" custLinFactNeighborX="1358" custLinFactNeighborY="-8913"/>
      <dgm:spPr/>
      <dgm:t>
        <a:bodyPr/>
        <a:lstStyle/>
        <a:p>
          <a:endParaRPr lang="zh-TW" altLang="en-US"/>
        </a:p>
      </dgm:t>
    </dgm:pt>
    <dgm:pt modelId="{CC646699-513E-4EC8-A4CF-9B15D985A04D}" type="pres">
      <dgm:prSet presAssocID="{5F854DB2-C0BA-4135-8E45-000FA5B0CDF2}" presName="circ4Tx" presStyleLbl="revTx" presStyleIdx="0" presStyleCnt="0">
        <dgm:presLayoutVars>
          <dgm:chMax val="0"/>
          <dgm:chPref val="0"/>
          <dgm:bulletEnabled val="1"/>
        </dgm:presLayoutVars>
      </dgm:prSet>
      <dgm:spPr/>
      <dgm:t>
        <a:bodyPr/>
        <a:lstStyle/>
        <a:p>
          <a:endParaRPr lang="zh-TW" altLang="en-US"/>
        </a:p>
      </dgm:t>
    </dgm:pt>
  </dgm:ptLst>
  <dgm:cxnLst>
    <dgm:cxn modelId="{6DF343A9-8E18-4F2F-B700-CD9FF324DF3C}" srcId="{07A66A2C-9402-4C43-A5B8-93727B06EDFC}" destId="{5F854DB2-C0BA-4135-8E45-000FA5B0CDF2}" srcOrd="3" destOrd="0" parTransId="{A00A7B42-A5B0-4D5A-ABB9-44381E391B44}" sibTransId="{82C56985-6A70-4974-9308-49EB5191D5EB}"/>
    <dgm:cxn modelId="{D7BE3703-DA09-4AE9-877F-AD9AA87694A5}" srcId="{07A66A2C-9402-4C43-A5B8-93727B06EDFC}" destId="{C1C9D2A7-3D66-441B-9730-C3C9CCB8F9E5}" srcOrd="2" destOrd="0" parTransId="{91461E80-D5DB-4C50-938E-BDEE20629336}" sibTransId="{F73A88E5-0BFB-4BBB-83CB-0A210A419CF7}"/>
    <dgm:cxn modelId="{736E0547-E955-4C3E-B474-1E7E0B0ADE74}" type="presOf" srcId="{6046F3B5-02AD-4F3D-88EA-9653A4225318}" destId="{7A6C1D94-95FA-4178-B36C-BDB335814E05}" srcOrd="0" destOrd="0" presId="urn:microsoft.com/office/officeart/2005/8/layout/venn1"/>
    <dgm:cxn modelId="{41C7ECCF-086D-4C34-860A-9411F46C4133}" type="presOf" srcId="{5F854DB2-C0BA-4135-8E45-000FA5B0CDF2}" destId="{CC646699-513E-4EC8-A4CF-9B15D985A04D}" srcOrd="1" destOrd="0" presId="urn:microsoft.com/office/officeart/2005/8/layout/venn1"/>
    <dgm:cxn modelId="{55601863-FF48-423C-89DC-37E6D267352F}" srcId="{07A66A2C-9402-4C43-A5B8-93727B06EDFC}" destId="{CF2AD7EB-11CA-4C8F-8944-4965A40C3E2A}" srcOrd="0" destOrd="0" parTransId="{CDBCFE63-41AB-47A9-BBDA-E28A03CC51AB}" sibTransId="{2FE1EE45-0FAC-4347-B514-29539907C36C}"/>
    <dgm:cxn modelId="{A71B389A-B30E-4021-87C1-5335B10899AC}" type="presOf" srcId="{CF2AD7EB-11CA-4C8F-8944-4965A40C3E2A}" destId="{5A9BD992-25B0-4B26-88B7-649C4B2837BF}" srcOrd="1" destOrd="0" presId="urn:microsoft.com/office/officeart/2005/8/layout/venn1"/>
    <dgm:cxn modelId="{0A77A628-F75C-4F1B-B6A2-1DD1AE5DC738}" type="presOf" srcId="{6046F3B5-02AD-4F3D-88EA-9653A4225318}" destId="{15BFF7DC-A43A-4633-B48D-26A67B1B69EF}" srcOrd="1" destOrd="0" presId="urn:microsoft.com/office/officeart/2005/8/layout/venn1"/>
    <dgm:cxn modelId="{ABC89DDA-BBD7-4AFD-925E-FC97A4C98B75}" type="presOf" srcId="{5F854DB2-C0BA-4135-8E45-000FA5B0CDF2}" destId="{F407AD7F-24E9-4DBB-B9C4-325E45ED7EA0}" srcOrd="0" destOrd="0" presId="urn:microsoft.com/office/officeart/2005/8/layout/venn1"/>
    <dgm:cxn modelId="{C4490317-B6A2-48BC-AD96-61FED5492FB6}" type="presOf" srcId="{C1C9D2A7-3D66-441B-9730-C3C9CCB8F9E5}" destId="{F32BAFD8-1D40-4ED7-AB73-8FCB985261AC}" srcOrd="0" destOrd="0" presId="urn:microsoft.com/office/officeart/2005/8/layout/venn1"/>
    <dgm:cxn modelId="{EC6C057E-CDD2-4FB5-8601-28B266BD41EC}" type="presOf" srcId="{CF2AD7EB-11CA-4C8F-8944-4965A40C3E2A}" destId="{E436725C-E401-455B-8564-AB387F5B4721}" srcOrd="0" destOrd="0" presId="urn:microsoft.com/office/officeart/2005/8/layout/venn1"/>
    <dgm:cxn modelId="{EB2DE6DB-7AA3-4443-9098-3CEF15B619C1}" type="presOf" srcId="{07A66A2C-9402-4C43-A5B8-93727B06EDFC}" destId="{6CAECF5F-9BEE-4252-8DEF-C8EC585EE09C}" srcOrd="0" destOrd="0" presId="urn:microsoft.com/office/officeart/2005/8/layout/venn1"/>
    <dgm:cxn modelId="{5DC79672-9D81-4E1F-95E4-EA00B505A235}" srcId="{07A66A2C-9402-4C43-A5B8-93727B06EDFC}" destId="{6046F3B5-02AD-4F3D-88EA-9653A4225318}" srcOrd="1" destOrd="0" parTransId="{78E53A43-5239-4041-84B2-39002CF60FB1}" sibTransId="{E5BA6FAD-1148-47AE-ACF0-AC43E144FEA5}"/>
    <dgm:cxn modelId="{03F05C14-C2A9-4E86-A211-EA520FC04B7A}" type="presOf" srcId="{C1C9D2A7-3D66-441B-9730-C3C9CCB8F9E5}" destId="{BA91691B-1590-4D5C-B8AE-E7566A6698FC}" srcOrd="1" destOrd="0" presId="urn:microsoft.com/office/officeart/2005/8/layout/venn1"/>
    <dgm:cxn modelId="{9A5594A5-CA3F-4219-879C-5A313352EA1D}" type="presParOf" srcId="{6CAECF5F-9BEE-4252-8DEF-C8EC585EE09C}" destId="{E436725C-E401-455B-8564-AB387F5B4721}" srcOrd="0" destOrd="0" presId="urn:microsoft.com/office/officeart/2005/8/layout/venn1"/>
    <dgm:cxn modelId="{F53A2323-E5F5-45B2-A98A-E23AE4B70B6E}" type="presParOf" srcId="{6CAECF5F-9BEE-4252-8DEF-C8EC585EE09C}" destId="{5A9BD992-25B0-4B26-88B7-649C4B2837BF}" srcOrd="1" destOrd="0" presId="urn:microsoft.com/office/officeart/2005/8/layout/venn1"/>
    <dgm:cxn modelId="{1D7A5CAA-F0C8-40EA-A189-50D6972DE22D}" type="presParOf" srcId="{6CAECF5F-9BEE-4252-8DEF-C8EC585EE09C}" destId="{7A6C1D94-95FA-4178-B36C-BDB335814E05}" srcOrd="2" destOrd="0" presId="urn:microsoft.com/office/officeart/2005/8/layout/venn1"/>
    <dgm:cxn modelId="{1863AC33-B203-413E-A997-29770919B6B3}" type="presParOf" srcId="{6CAECF5F-9BEE-4252-8DEF-C8EC585EE09C}" destId="{15BFF7DC-A43A-4633-B48D-26A67B1B69EF}" srcOrd="3" destOrd="0" presId="urn:microsoft.com/office/officeart/2005/8/layout/venn1"/>
    <dgm:cxn modelId="{AF0A00DA-3682-49F0-91BA-53E3CA520E12}" type="presParOf" srcId="{6CAECF5F-9BEE-4252-8DEF-C8EC585EE09C}" destId="{F32BAFD8-1D40-4ED7-AB73-8FCB985261AC}" srcOrd="4" destOrd="0" presId="urn:microsoft.com/office/officeart/2005/8/layout/venn1"/>
    <dgm:cxn modelId="{A82554FF-AF94-4382-9D11-3B3AEACFA7A0}" type="presParOf" srcId="{6CAECF5F-9BEE-4252-8DEF-C8EC585EE09C}" destId="{BA91691B-1590-4D5C-B8AE-E7566A6698FC}" srcOrd="5" destOrd="0" presId="urn:microsoft.com/office/officeart/2005/8/layout/venn1"/>
    <dgm:cxn modelId="{AC52C785-8E46-4E32-B91C-CCC7502A38D2}" type="presParOf" srcId="{6CAECF5F-9BEE-4252-8DEF-C8EC585EE09C}" destId="{F407AD7F-24E9-4DBB-B9C4-325E45ED7EA0}" srcOrd="6" destOrd="0" presId="urn:microsoft.com/office/officeart/2005/8/layout/venn1"/>
    <dgm:cxn modelId="{BCD408B6-7DC9-4EFE-ACB5-AD1C9233A4DA}" type="presParOf" srcId="{6CAECF5F-9BEE-4252-8DEF-C8EC585EE09C}" destId="{CC646699-513E-4EC8-A4CF-9B15D985A04D}"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716A26-1737-4E52-9CD4-4C9FE8151E29}"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zh-TW" altLang="en-US"/>
        </a:p>
      </dgm:t>
    </dgm:pt>
    <dgm:pt modelId="{82A44CAB-27AA-4B7E-BEAC-FAE6B7FD17F7}">
      <dgm:prSet phldrT="[文字]"/>
      <dgm:spPr>
        <a:effectLst>
          <a:innerShdw blurRad="63500" dist="50800" dir="2700000">
            <a:prstClr val="black">
              <a:alpha val="50000"/>
            </a:prstClr>
          </a:innerShdw>
        </a:effectLst>
      </dgm:spPr>
      <dgm:t>
        <a:bodyPr/>
        <a:lstStyle/>
        <a:p>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貳、國家報告內容</a:t>
          </a:r>
        </a:p>
      </dgm:t>
    </dgm:pt>
    <dgm:pt modelId="{2D6372D5-94BC-4895-8E87-7B6A32E03E7E}" type="parTrans" cxnId="{61BA7579-8AD6-4BDA-ABB9-16D8B3814AE6}">
      <dgm:prSet/>
      <dgm:spPr/>
      <dgm:t>
        <a:bodyPr/>
        <a:lstStyle/>
        <a:p>
          <a:endParaRPr lang="zh-TW" altLang="en-US" b="1">
            <a:effectLst>
              <a:outerShdw blurRad="38100" dist="38100" dir="2700000" algn="tl">
                <a:srgbClr val="000000">
                  <a:alpha val="43137"/>
                </a:srgbClr>
              </a:outerShdw>
            </a:effectLst>
          </a:endParaRPr>
        </a:p>
      </dgm:t>
    </dgm:pt>
    <dgm:pt modelId="{D515409E-19CB-4851-95DA-DC3A71B8341E}" type="sibTrans" cxnId="{61BA7579-8AD6-4BDA-ABB9-16D8B3814AE6}">
      <dgm:prSet/>
      <dgm:spPr/>
      <dgm:t>
        <a:bodyPr/>
        <a:lstStyle/>
        <a:p>
          <a:endParaRPr lang="zh-TW" altLang="en-US" b="1">
            <a:effectLst>
              <a:outerShdw blurRad="38100" dist="38100" dir="2700000" algn="tl">
                <a:srgbClr val="000000">
                  <a:alpha val="43137"/>
                </a:srgbClr>
              </a:outerShdw>
            </a:effectLst>
          </a:endParaRPr>
        </a:p>
      </dgm:t>
    </dgm:pt>
    <dgm:pt modelId="{B651D6BB-6D6E-435C-9867-E2573226143F}" type="pres">
      <dgm:prSet presAssocID="{04716A26-1737-4E52-9CD4-4C9FE8151E29}" presName="diagram" presStyleCnt="0">
        <dgm:presLayoutVars>
          <dgm:dir/>
          <dgm:resizeHandles val="exact"/>
        </dgm:presLayoutVars>
      </dgm:prSet>
      <dgm:spPr/>
      <dgm:t>
        <a:bodyPr/>
        <a:lstStyle/>
        <a:p>
          <a:endParaRPr lang="zh-TW" altLang="en-US"/>
        </a:p>
      </dgm:t>
    </dgm:pt>
    <dgm:pt modelId="{F444CB3C-11CA-4157-A68E-3F64C4407774}" type="pres">
      <dgm:prSet presAssocID="{82A44CAB-27AA-4B7E-BEAC-FAE6B7FD17F7}" presName="node" presStyleLbl="node1" presStyleIdx="0" presStyleCnt="1" custScaleX="174343" custLinFactNeighborX="-3846" custLinFactNeighborY="64078">
        <dgm:presLayoutVars>
          <dgm:bulletEnabled val="1"/>
        </dgm:presLayoutVars>
      </dgm:prSet>
      <dgm:spPr>
        <a:prstGeom prst="round2DiagRect">
          <a:avLst/>
        </a:prstGeom>
      </dgm:spPr>
      <dgm:t>
        <a:bodyPr/>
        <a:lstStyle/>
        <a:p>
          <a:endParaRPr lang="zh-TW" altLang="en-US"/>
        </a:p>
      </dgm:t>
    </dgm:pt>
  </dgm:ptLst>
  <dgm:cxnLst>
    <dgm:cxn modelId="{61BA7579-8AD6-4BDA-ABB9-16D8B3814AE6}" srcId="{04716A26-1737-4E52-9CD4-4C9FE8151E29}" destId="{82A44CAB-27AA-4B7E-BEAC-FAE6B7FD17F7}" srcOrd="0" destOrd="0" parTransId="{2D6372D5-94BC-4895-8E87-7B6A32E03E7E}" sibTransId="{D515409E-19CB-4851-95DA-DC3A71B8341E}"/>
    <dgm:cxn modelId="{FF1C56CF-8A5F-4CE3-80A6-279B3EF95C20}" type="presOf" srcId="{04716A26-1737-4E52-9CD4-4C9FE8151E29}" destId="{B651D6BB-6D6E-435C-9867-E2573226143F}" srcOrd="0" destOrd="0" presId="urn:microsoft.com/office/officeart/2005/8/layout/default#1"/>
    <dgm:cxn modelId="{8CF81EF0-D035-4EC0-ADD8-C6CEBF8DBE7A}" type="presOf" srcId="{82A44CAB-27AA-4B7E-BEAC-FAE6B7FD17F7}" destId="{F444CB3C-11CA-4157-A68E-3F64C4407774}" srcOrd="0" destOrd="0" presId="urn:microsoft.com/office/officeart/2005/8/layout/default#1"/>
    <dgm:cxn modelId="{C90D54ED-76E3-4629-B4E7-99070732DACA}" type="presParOf" srcId="{B651D6BB-6D6E-435C-9867-E2573226143F}" destId="{F444CB3C-11CA-4157-A68E-3F64C4407774}"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716A26-1737-4E52-9CD4-4C9FE8151E29}"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zh-TW" altLang="en-US"/>
        </a:p>
      </dgm:t>
    </dgm:pt>
    <dgm:pt modelId="{82A44CAB-27AA-4B7E-BEAC-FAE6B7FD17F7}">
      <dgm:prSet phldrT="[文字]"/>
      <dgm:spPr>
        <a:effectLst>
          <a:innerShdw blurRad="63500" dist="50800" dir="2700000">
            <a:prstClr val="black">
              <a:alpha val="50000"/>
            </a:prstClr>
          </a:innerShdw>
        </a:effectLst>
      </dgm:spPr>
      <dgm:t>
        <a:bodyPr/>
        <a:lstStyle/>
        <a:p>
          <a:r>
            <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參、國際審查</a:t>
          </a:r>
          <a:r>
            <a:rPr lang="zh-TW" altLang="en-US" b="1"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規劃</a:t>
          </a:r>
          <a:endParaRPr lang="zh-TW" altLang="en-US"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dgm:t>
    </dgm:pt>
    <dgm:pt modelId="{2D6372D5-94BC-4895-8E87-7B6A32E03E7E}" type="parTrans" cxnId="{61BA7579-8AD6-4BDA-ABB9-16D8B3814AE6}">
      <dgm:prSet/>
      <dgm:spPr/>
      <dgm:t>
        <a:bodyPr/>
        <a:lstStyle/>
        <a:p>
          <a:endParaRPr lang="zh-TW" altLang="en-US" b="1">
            <a:effectLst>
              <a:outerShdw blurRad="38100" dist="38100" dir="2700000" algn="tl">
                <a:srgbClr val="000000">
                  <a:alpha val="43137"/>
                </a:srgbClr>
              </a:outerShdw>
            </a:effectLst>
          </a:endParaRPr>
        </a:p>
      </dgm:t>
    </dgm:pt>
    <dgm:pt modelId="{D515409E-19CB-4851-95DA-DC3A71B8341E}" type="sibTrans" cxnId="{61BA7579-8AD6-4BDA-ABB9-16D8B3814AE6}">
      <dgm:prSet/>
      <dgm:spPr/>
      <dgm:t>
        <a:bodyPr/>
        <a:lstStyle/>
        <a:p>
          <a:endParaRPr lang="zh-TW" altLang="en-US" b="1">
            <a:effectLst>
              <a:outerShdw blurRad="38100" dist="38100" dir="2700000" algn="tl">
                <a:srgbClr val="000000">
                  <a:alpha val="43137"/>
                </a:srgbClr>
              </a:outerShdw>
            </a:effectLst>
          </a:endParaRPr>
        </a:p>
      </dgm:t>
    </dgm:pt>
    <dgm:pt modelId="{B651D6BB-6D6E-435C-9867-E2573226143F}" type="pres">
      <dgm:prSet presAssocID="{04716A26-1737-4E52-9CD4-4C9FE8151E29}" presName="diagram" presStyleCnt="0">
        <dgm:presLayoutVars>
          <dgm:dir/>
          <dgm:resizeHandles val="exact"/>
        </dgm:presLayoutVars>
      </dgm:prSet>
      <dgm:spPr/>
      <dgm:t>
        <a:bodyPr/>
        <a:lstStyle/>
        <a:p>
          <a:endParaRPr lang="zh-TW" altLang="en-US"/>
        </a:p>
      </dgm:t>
    </dgm:pt>
    <dgm:pt modelId="{F444CB3C-11CA-4157-A68E-3F64C4407774}" type="pres">
      <dgm:prSet presAssocID="{82A44CAB-27AA-4B7E-BEAC-FAE6B7FD17F7}" presName="node" presStyleLbl="node1" presStyleIdx="0" presStyleCnt="1" custScaleX="210062" custLinFactNeighborX="-3846" custLinFactNeighborY="64078">
        <dgm:presLayoutVars>
          <dgm:bulletEnabled val="1"/>
        </dgm:presLayoutVars>
      </dgm:prSet>
      <dgm:spPr>
        <a:prstGeom prst="round2DiagRect">
          <a:avLst/>
        </a:prstGeom>
      </dgm:spPr>
      <dgm:t>
        <a:bodyPr/>
        <a:lstStyle/>
        <a:p>
          <a:endParaRPr lang="zh-TW" altLang="en-US"/>
        </a:p>
      </dgm:t>
    </dgm:pt>
  </dgm:ptLst>
  <dgm:cxnLst>
    <dgm:cxn modelId="{A2CF59F4-932C-46D3-B8CB-0F330C36453A}" type="presOf" srcId="{04716A26-1737-4E52-9CD4-4C9FE8151E29}" destId="{B651D6BB-6D6E-435C-9867-E2573226143F}" srcOrd="0" destOrd="0" presId="urn:microsoft.com/office/officeart/2005/8/layout/default#1"/>
    <dgm:cxn modelId="{61BA7579-8AD6-4BDA-ABB9-16D8B3814AE6}" srcId="{04716A26-1737-4E52-9CD4-4C9FE8151E29}" destId="{82A44CAB-27AA-4B7E-BEAC-FAE6B7FD17F7}" srcOrd="0" destOrd="0" parTransId="{2D6372D5-94BC-4895-8E87-7B6A32E03E7E}" sibTransId="{D515409E-19CB-4851-95DA-DC3A71B8341E}"/>
    <dgm:cxn modelId="{A9D261A1-0793-4974-8D21-31684A255A09}" type="presOf" srcId="{82A44CAB-27AA-4B7E-BEAC-FAE6B7FD17F7}" destId="{F444CB3C-11CA-4157-A68E-3F64C4407774}" srcOrd="0" destOrd="0" presId="urn:microsoft.com/office/officeart/2005/8/layout/default#1"/>
    <dgm:cxn modelId="{A44F9790-369F-4B2C-A037-D50623E68542}" type="presParOf" srcId="{B651D6BB-6D6E-435C-9867-E2573226143F}" destId="{F444CB3C-11CA-4157-A68E-3F64C4407774}"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2EB570-58E3-40CF-A0AA-BAA30E5D4BFA}" type="doc">
      <dgm:prSet loTypeId="urn:microsoft.com/office/officeart/2005/8/layout/lProcess2" loCatId="relationship" qsTypeId="urn:microsoft.com/office/officeart/2005/8/quickstyle/simple4" qsCatId="simple" csTypeId="urn:microsoft.com/office/officeart/2005/8/colors/colorful5" csCatId="colorful" phldr="1"/>
      <dgm:spPr/>
      <dgm:t>
        <a:bodyPr/>
        <a:lstStyle/>
        <a:p>
          <a:endParaRPr lang="zh-TW" altLang="en-US"/>
        </a:p>
      </dgm:t>
    </dgm:pt>
    <dgm:pt modelId="{B73618A3-93BE-4432-8011-DD3C62E8EDCD}">
      <dgm:prSet phldrT="[文字]" custT="1"/>
      <dgm:spPr>
        <a:effectLst>
          <a:innerShdw blurRad="63500" dist="50800" dir="2700000">
            <a:prstClr val="black">
              <a:alpha val="50000"/>
            </a:prstClr>
          </a:innerShdw>
        </a:effectLst>
      </dgm:spPr>
      <dgm:t>
        <a:bodyPr/>
        <a:lstStyle/>
        <a:p>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人</a:t>
          </a:r>
        </a:p>
      </dgm:t>
    </dgm:pt>
    <dgm:pt modelId="{6473A5A2-1471-426C-889E-2DD174D82C04}" type="parTrans" cxnId="{641BBBDE-1020-4A1D-9CC4-A16BBCBFB256}">
      <dgm:prSet/>
      <dgm:spPr/>
      <dgm:t>
        <a:bodyPr/>
        <a:lstStyle/>
        <a:p>
          <a:endParaRPr lang="zh-TW" altLang="en-US" sz="1600" b="1">
            <a:latin typeface="標楷體" panose="03000509000000000000" pitchFamily="65" charset="-120"/>
            <a:ea typeface="標楷體" panose="03000509000000000000" pitchFamily="65" charset="-120"/>
          </a:endParaRPr>
        </a:p>
      </dgm:t>
    </dgm:pt>
    <dgm:pt modelId="{84BF6D8F-FEAC-4A09-9396-D67B763094D2}" type="sibTrans" cxnId="{641BBBDE-1020-4A1D-9CC4-A16BBCBFB256}">
      <dgm:prSet/>
      <dgm:spPr/>
      <dgm:t>
        <a:bodyPr/>
        <a:lstStyle/>
        <a:p>
          <a:endParaRPr lang="zh-TW" altLang="en-US" sz="1600" b="1">
            <a:latin typeface="標楷體" panose="03000509000000000000" pitchFamily="65" charset="-120"/>
            <a:ea typeface="標楷體" panose="03000509000000000000" pitchFamily="65" charset="-120"/>
          </a:endParaRPr>
        </a:p>
      </dgm:t>
    </dgm:pt>
    <dgm:pt modelId="{B71CCD27-F6AC-43E7-B96F-711DD9A9E111}">
      <dgm:prSet phldrT="[文字]" custT="1"/>
      <dgm:spPr>
        <a:effectLst>
          <a:innerShdw blurRad="63500" dist="50800" dir="2700000">
            <a:prstClr val="black">
              <a:alpha val="50000"/>
            </a:prstClr>
          </a:innerShdw>
        </a:effectLst>
      </dgm:spPr>
      <dgm:t>
        <a:bodyPr/>
        <a:lstStyle/>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總統府人權諮詢委員會委員</a:t>
          </a:r>
          <a:endParaRPr lang="zh-TW" altLang="en-US" sz="1800" b="1" dirty="0">
            <a:latin typeface="標楷體" panose="03000509000000000000" pitchFamily="65" charset="-120"/>
            <a:ea typeface="標楷體" panose="03000509000000000000" pitchFamily="65" charset="-120"/>
          </a:endParaRPr>
        </a:p>
      </dgm:t>
    </dgm:pt>
    <dgm:pt modelId="{B69DFD9C-CFEE-451E-8723-4645F33DEC8B}" type="parTrans" cxnId="{FACDFAFE-265C-4064-8D5A-6CC790B50A9A}">
      <dgm:prSet/>
      <dgm:spPr/>
      <dgm:t>
        <a:bodyPr/>
        <a:lstStyle/>
        <a:p>
          <a:endParaRPr lang="zh-TW" altLang="en-US" sz="1600" b="1">
            <a:latin typeface="標楷體" panose="03000509000000000000" pitchFamily="65" charset="-120"/>
            <a:ea typeface="標楷體" panose="03000509000000000000" pitchFamily="65" charset="-120"/>
          </a:endParaRPr>
        </a:p>
      </dgm:t>
    </dgm:pt>
    <dgm:pt modelId="{5DE0A8A4-405A-42D2-8D7A-50ED13CC7E6D}" type="sibTrans" cxnId="{FACDFAFE-265C-4064-8D5A-6CC790B50A9A}">
      <dgm:prSet/>
      <dgm:spPr/>
      <dgm:t>
        <a:bodyPr/>
        <a:lstStyle/>
        <a:p>
          <a:endParaRPr lang="zh-TW" altLang="en-US" sz="1600" b="1">
            <a:latin typeface="標楷體" panose="03000509000000000000" pitchFamily="65" charset="-120"/>
            <a:ea typeface="標楷體" panose="03000509000000000000" pitchFamily="65" charset="-120"/>
          </a:endParaRPr>
        </a:p>
      </dgm:t>
    </dgm:pt>
    <dgm:pt modelId="{7121F137-5F9F-4CDA-9820-E859432364B2}">
      <dgm:prSet phldrT="[文字]" custT="1"/>
      <dgm:spPr>
        <a:effectLst>
          <a:innerShdw blurRad="63500" dist="50800" dir="2700000">
            <a:prstClr val="black">
              <a:alpha val="50000"/>
            </a:prstClr>
          </a:innerShdw>
        </a:effectLst>
      </dgm:spPr>
      <dgm:t>
        <a:bodyPr/>
        <a:lstStyle/>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行政院兒童及少年福利與權益推動小組委員</a:t>
          </a:r>
          <a:endParaRPr lang="zh-TW" altLang="en-US" sz="1800" b="1" dirty="0">
            <a:latin typeface="標楷體" panose="03000509000000000000" pitchFamily="65" charset="-120"/>
            <a:ea typeface="標楷體" panose="03000509000000000000" pitchFamily="65" charset="-120"/>
          </a:endParaRPr>
        </a:p>
      </dgm:t>
    </dgm:pt>
    <dgm:pt modelId="{8C3B8951-1AA9-421D-A2A6-4F44E5CFBC7E}" type="parTrans" cxnId="{93EC39F7-7E8A-4F6F-96EC-33A9049DD6CB}">
      <dgm:prSet/>
      <dgm:spPr/>
      <dgm:t>
        <a:bodyPr/>
        <a:lstStyle/>
        <a:p>
          <a:endParaRPr lang="zh-TW" altLang="en-US" sz="1600" b="1">
            <a:latin typeface="標楷體" panose="03000509000000000000" pitchFamily="65" charset="-120"/>
            <a:ea typeface="標楷體" panose="03000509000000000000" pitchFamily="65" charset="-120"/>
          </a:endParaRPr>
        </a:p>
      </dgm:t>
    </dgm:pt>
    <dgm:pt modelId="{981DF014-C75F-4BCB-91B9-47513FE437FE}" type="sibTrans" cxnId="{93EC39F7-7E8A-4F6F-96EC-33A9049DD6CB}">
      <dgm:prSet/>
      <dgm:spPr/>
      <dgm:t>
        <a:bodyPr/>
        <a:lstStyle/>
        <a:p>
          <a:endParaRPr lang="zh-TW" altLang="en-US" sz="1600" b="1">
            <a:latin typeface="標楷體" panose="03000509000000000000" pitchFamily="65" charset="-120"/>
            <a:ea typeface="標楷體" panose="03000509000000000000" pitchFamily="65" charset="-120"/>
          </a:endParaRPr>
        </a:p>
      </dgm:t>
    </dgm:pt>
    <dgm:pt modelId="{043D0384-AC10-48B2-A595-D45784BB822E}">
      <dgm:prSet phldrT="[文字]" custT="1"/>
      <dgm:spPr>
        <a:effectLst>
          <a:innerShdw blurRad="63500" dist="50800" dir="2700000">
            <a:prstClr val="black">
              <a:alpha val="50000"/>
            </a:prstClr>
          </a:innerShdw>
        </a:effectLst>
      </dgm:spPr>
      <dgm:t>
        <a:bodyPr/>
        <a:lstStyle/>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具國際合作交流經驗或</a:t>
          </a:r>
          <a:endParaRPr lang="en-US" altLang="zh-TW" sz="1800" b="1" dirty="0">
            <a:latin typeface="標楷體" panose="03000509000000000000" pitchFamily="65" charset="-120"/>
            <a:ea typeface="標楷體" panose="03000509000000000000" pitchFamily="65" charset="-120"/>
            <a:cs typeface="Times New Roman" panose="02020603050405020304" pitchFamily="18" charset="0"/>
          </a:endParaRPr>
        </a:p>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熟悉公約運作之專家學者</a:t>
          </a:r>
          <a:endParaRPr lang="zh-TW" altLang="en-US" sz="1800" b="1" dirty="0">
            <a:latin typeface="標楷體" panose="03000509000000000000" pitchFamily="65" charset="-120"/>
            <a:ea typeface="標楷體" panose="03000509000000000000" pitchFamily="65" charset="-120"/>
          </a:endParaRPr>
        </a:p>
      </dgm:t>
    </dgm:pt>
    <dgm:pt modelId="{05A9E29E-3028-4E02-9635-58265A616A24}" type="parTrans" cxnId="{42755547-8312-4DE8-B651-239E8A1A44A6}">
      <dgm:prSet/>
      <dgm:spPr/>
      <dgm:t>
        <a:bodyPr/>
        <a:lstStyle/>
        <a:p>
          <a:endParaRPr lang="zh-TW" altLang="en-US" sz="1600" b="1">
            <a:latin typeface="標楷體" panose="03000509000000000000" pitchFamily="65" charset="-120"/>
            <a:ea typeface="標楷體" panose="03000509000000000000" pitchFamily="65" charset="-120"/>
          </a:endParaRPr>
        </a:p>
      </dgm:t>
    </dgm:pt>
    <dgm:pt modelId="{CB3510F7-0714-41ED-BF02-E34B3E951C05}" type="sibTrans" cxnId="{42755547-8312-4DE8-B651-239E8A1A44A6}">
      <dgm:prSet/>
      <dgm:spPr/>
      <dgm:t>
        <a:bodyPr/>
        <a:lstStyle/>
        <a:p>
          <a:endParaRPr lang="zh-TW" altLang="en-US" sz="1600" b="1">
            <a:latin typeface="標楷體" panose="03000509000000000000" pitchFamily="65" charset="-120"/>
            <a:ea typeface="標楷體" panose="03000509000000000000" pitchFamily="65" charset="-120"/>
          </a:endParaRPr>
        </a:p>
      </dgm:t>
    </dgm:pt>
    <dgm:pt modelId="{3E143E9E-766F-43B4-B974-2534932695B6}">
      <dgm:prSet custT="1"/>
      <dgm:spPr>
        <a:effectLst>
          <a:innerShdw blurRad="63500" dist="50800" dir="2700000">
            <a:prstClr val="black">
              <a:alpha val="50000"/>
            </a:prstClr>
          </a:innerShdw>
        </a:effectLst>
      </dgm:spPr>
      <dgm:t>
        <a:bodyPr/>
        <a:lstStyle/>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民間團體代表</a:t>
          </a:r>
          <a:endParaRPr lang="zh-TW" altLang="en-US" sz="1800" b="1" dirty="0">
            <a:latin typeface="標楷體" panose="03000509000000000000" pitchFamily="65" charset="-120"/>
            <a:ea typeface="標楷體" panose="03000509000000000000" pitchFamily="65" charset="-120"/>
          </a:endParaRPr>
        </a:p>
      </dgm:t>
    </dgm:pt>
    <dgm:pt modelId="{9FCB105B-4F7D-4930-8641-1A821830AD0E}" type="parTrans" cxnId="{8AC72A0F-F892-480D-9770-52E80EEBD65C}">
      <dgm:prSet/>
      <dgm:spPr/>
      <dgm:t>
        <a:bodyPr/>
        <a:lstStyle/>
        <a:p>
          <a:endParaRPr lang="zh-TW" altLang="en-US" sz="1600" b="1">
            <a:latin typeface="標楷體" panose="03000509000000000000" pitchFamily="65" charset="-120"/>
            <a:ea typeface="標楷體" panose="03000509000000000000" pitchFamily="65" charset="-120"/>
          </a:endParaRPr>
        </a:p>
      </dgm:t>
    </dgm:pt>
    <dgm:pt modelId="{08B6F407-B7C1-4465-8B76-2257370F63B2}" type="sibTrans" cxnId="{8AC72A0F-F892-480D-9770-52E80EEBD65C}">
      <dgm:prSet/>
      <dgm:spPr/>
      <dgm:t>
        <a:bodyPr/>
        <a:lstStyle/>
        <a:p>
          <a:endParaRPr lang="zh-TW" altLang="en-US" sz="1600" b="1">
            <a:latin typeface="標楷體" panose="03000509000000000000" pitchFamily="65" charset="-120"/>
            <a:ea typeface="標楷體" panose="03000509000000000000" pitchFamily="65" charset="-120"/>
          </a:endParaRPr>
        </a:p>
      </dgm:t>
    </dgm:pt>
    <dgm:pt modelId="{39DB6DEA-ABBB-4FF7-B912-DC686DFACA31}" type="pres">
      <dgm:prSet presAssocID="{642EB570-58E3-40CF-A0AA-BAA30E5D4BFA}" presName="theList" presStyleCnt="0">
        <dgm:presLayoutVars>
          <dgm:dir/>
          <dgm:animLvl val="lvl"/>
          <dgm:resizeHandles val="exact"/>
        </dgm:presLayoutVars>
      </dgm:prSet>
      <dgm:spPr/>
      <dgm:t>
        <a:bodyPr/>
        <a:lstStyle/>
        <a:p>
          <a:endParaRPr lang="zh-TW" altLang="en-US"/>
        </a:p>
      </dgm:t>
    </dgm:pt>
    <dgm:pt modelId="{729A3A8B-9643-4DB7-A6D4-DC513B6FD6DF}" type="pres">
      <dgm:prSet presAssocID="{B73618A3-93BE-4432-8011-DD3C62E8EDCD}" presName="compNode" presStyleCnt="0"/>
      <dgm:spPr/>
    </dgm:pt>
    <dgm:pt modelId="{6F314D53-D929-4063-9BD9-356B2E501A24}" type="pres">
      <dgm:prSet presAssocID="{B73618A3-93BE-4432-8011-DD3C62E8EDCD}" presName="aNode" presStyleLbl="bgShp" presStyleIdx="0" presStyleCnt="1" custLinFactNeighborX="1031" custLinFactNeighborY="297"/>
      <dgm:spPr/>
      <dgm:t>
        <a:bodyPr/>
        <a:lstStyle/>
        <a:p>
          <a:endParaRPr lang="zh-TW" altLang="en-US"/>
        </a:p>
      </dgm:t>
    </dgm:pt>
    <dgm:pt modelId="{3C1CE5EE-7FF7-4B36-9592-ABCECF096B8D}" type="pres">
      <dgm:prSet presAssocID="{B73618A3-93BE-4432-8011-DD3C62E8EDCD}" presName="textNode" presStyleLbl="bgShp" presStyleIdx="0" presStyleCnt="1"/>
      <dgm:spPr/>
      <dgm:t>
        <a:bodyPr/>
        <a:lstStyle/>
        <a:p>
          <a:endParaRPr lang="zh-TW" altLang="en-US"/>
        </a:p>
      </dgm:t>
    </dgm:pt>
    <dgm:pt modelId="{64FE8677-AF6A-4B24-BB79-30F1819267DF}" type="pres">
      <dgm:prSet presAssocID="{B73618A3-93BE-4432-8011-DD3C62E8EDCD}" presName="compChildNode" presStyleCnt="0"/>
      <dgm:spPr/>
    </dgm:pt>
    <dgm:pt modelId="{C9C252A5-C439-454B-BF78-232F97F5D9B9}" type="pres">
      <dgm:prSet presAssocID="{B73618A3-93BE-4432-8011-DD3C62E8EDCD}" presName="theInnerList" presStyleCnt="0"/>
      <dgm:spPr/>
    </dgm:pt>
    <dgm:pt modelId="{6A27F428-E198-42DA-BA5F-CF3F162FE10C}" type="pres">
      <dgm:prSet presAssocID="{B71CCD27-F6AC-43E7-B96F-711DD9A9E111}" presName="childNode" presStyleLbl="node1" presStyleIdx="0" presStyleCnt="4" custScaleX="120056" custLinFactY="-44548" custLinFactNeighborX="-789" custLinFactNeighborY="-100000">
        <dgm:presLayoutVars>
          <dgm:bulletEnabled val="1"/>
        </dgm:presLayoutVars>
      </dgm:prSet>
      <dgm:spPr/>
      <dgm:t>
        <a:bodyPr/>
        <a:lstStyle/>
        <a:p>
          <a:endParaRPr lang="zh-TW" altLang="en-US"/>
        </a:p>
      </dgm:t>
    </dgm:pt>
    <dgm:pt modelId="{79B5839F-24E9-4104-A97B-EA3A9C65E28F}" type="pres">
      <dgm:prSet presAssocID="{B71CCD27-F6AC-43E7-B96F-711DD9A9E111}" presName="aSpace2" presStyleCnt="0"/>
      <dgm:spPr/>
    </dgm:pt>
    <dgm:pt modelId="{28974EC9-37A8-4164-BE3F-638E90CB6BD4}" type="pres">
      <dgm:prSet presAssocID="{7121F137-5F9F-4CDA-9820-E859432364B2}" presName="childNode" presStyleLbl="node1" presStyleIdx="1" presStyleCnt="4" custScaleX="119102" custLinFactY="-31539" custLinFactNeighborX="-312" custLinFactNeighborY="-100000">
        <dgm:presLayoutVars>
          <dgm:bulletEnabled val="1"/>
        </dgm:presLayoutVars>
      </dgm:prSet>
      <dgm:spPr/>
      <dgm:t>
        <a:bodyPr/>
        <a:lstStyle/>
        <a:p>
          <a:endParaRPr lang="zh-TW" altLang="en-US"/>
        </a:p>
      </dgm:t>
    </dgm:pt>
    <dgm:pt modelId="{9CFD3CEA-C9E7-487A-90E5-55FAE92F532A}" type="pres">
      <dgm:prSet presAssocID="{7121F137-5F9F-4CDA-9820-E859432364B2}" presName="aSpace2" presStyleCnt="0"/>
      <dgm:spPr/>
    </dgm:pt>
    <dgm:pt modelId="{92F8EEA2-E905-437B-86C5-DD49EBDC5856}" type="pres">
      <dgm:prSet presAssocID="{043D0384-AC10-48B2-A595-D45784BB822E}" presName="childNode" presStyleLbl="node1" presStyleIdx="2" presStyleCnt="4" custScaleX="117739" custScaleY="134830" custLinFactY="-29259" custLinFactNeighborX="-312" custLinFactNeighborY="-100000">
        <dgm:presLayoutVars>
          <dgm:bulletEnabled val="1"/>
        </dgm:presLayoutVars>
      </dgm:prSet>
      <dgm:spPr/>
      <dgm:t>
        <a:bodyPr/>
        <a:lstStyle/>
        <a:p>
          <a:endParaRPr lang="zh-TW" altLang="en-US"/>
        </a:p>
      </dgm:t>
    </dgm:pt>
    <dgm:pt modelId="{C82DDD6F-6452-40A0-979D-53099088A4C9}" type="pres">
      <dgm:prSet presAssocID="{043D0384-AC10-48B2-A595-D45784BB822E}" presName="aSpace2" presStyleCnt="0"/>
      <dgm:spPr/>
    </dgm:pt>
    <dgm:pt modelId="{841C4E0E-9936-4186-B2B0-E517DAA74220}" type="pres">
      <dgm:prSet presAssocID="{3E143E9E-766F-43B4-B974-2534932695B6}" presName="childNode" presStyleLbl="node1" presStyleIdx="3" presStyleCnt="4" custScaleX="117254" custLinFactY="-21731" custLinFactNeighborX="-554" custLinFactNeighborY="-100000">
        <dgm:presLayoutVars>
          <dgm:bulletEnabled val="1"/>
        </dgm:presLayoutVars>
      </dgm:prSet>
      <dgm:spPr/>
      <dgm:t>
        <a:bodyPr/>
        <a:lstStyle/>
        <a:p>
          <a:endParaRPr lang="zh-TW" altLang="en-US"/>
        </a:p>
      </dgm:t>
    </dgm:pt>
  </dgm:ptLst>
  <dgm:cxnLst>
    <dgm:cxn modelId="{1BC0AC89-06C9-47D3-9CA0-781014FD6AB5}" type="presOf" srcId="{642EB570-58E3-40CF-A0AA-BAA30E5D4BFA}" destId="{39DB6DEA-ABBB-4FF7-B912-DC686DFACA31}" srcOrd="0" destOrd="0" presId="urn:microsoft.com/office/officeart/2005/8/layout/lProcess2"/>
    <dgm:cxn modelId="{318FFB73-88C7-4340-85D4-817DF340D19C}" type="presOf" srcId="{7121F137-5F9F-4CDA-9820-E859432364B2}" destId="{28974EC9-37A8-4164-BE3F-638E90CB6BD4}" srcOrd="0" destOrd="0" presId="urn:microsoft.com/office/officeart/2005/8/layout/lProcess2"/>
    <dgm:cxn modelId="{C47CE7FC-99AB-4EAF-AB90-22A9657D579A}" type="presOf" srcId="{B73618A3-93BE-4432-8011-DD3C62E8EDCD}" destId="{6F314D53-D929-4063-9BD9-356B2E501A24}" srcOrd="0" destOrd="0" presId="urn:microsoft.com/office/officeart/2005/8/layout/lProcess2"/>
    <dgm:cxn modelId="{ACFAED2A-54B7-431B-A932-51AD2C9ED51E}" type="presOf" srcId="{3E143E9E-766F-43B4-B974-2534932695B6}" destId="{841C4E0E-9936-4186-B2B0-E517DAA74220}" srcOrd="0" destOrd="0" presId="urn:microsoft.com/office/officeart/2005/8/layout/lProcess2"/>
    <dgm:cxn modelId="{8AC72A0F-F892-480D-9770-52E80EEBD65C}" srcId="{B73618A3-93BE-4432-8011-DD3C62E8EDCD}" destId="{3E143E9E-766F-43B4-B974-2534932695B6}" srcOrd="3" destOrd="0" parTransId="{9FCB105B-4F7D-4930-8641-1A821830AD0E}" sibTransId="{08B6F407-B7C1-4465-8B76-2257370F63B2}"/>
    <dgm:cxn modelId="{42755547-8312-4DE8-B651-239E8A1A44A6}" srcId="{B73618A3-93BE-4432-8011-DD3C62E8EDCD}" destId="{043D0384-AC10-48B2-A595-D45784BB822E}" srcOrd="2" destOrd="0" parTransId="{05A9E29E-3028-4E02-9635-58265A616A24}" sibTransId="{CB3510F7-0714-41ED-BF02-E34B3E951C05}"/>
    <dgm:cxn modelId="{B0DE6D41-D4BB-4BB8-A02E-BEE075385688}" type="presOf" srcId="{043D0384-AC10-48B2-A595-D45784BB822E}" destId="{92F8EEA2-E905-437B-86C5-DD49EBDC5856}" srcOrd="0" destOrd="0" presId="urn:microsoft.com/office/officeart/2005/8/layout/lProcess2"/>
    <dgm:cxn modelId="{641BBBDE-1020-4A1D-9CC4-A16BBCBFB256}" srcId="{642EB570-58E3-40CF-A0AA-BAA30E5D4BFA}" destId="{B73618A3-93BE-4432-8011-DD3C62E8EDCD}" srcOrd="0" destOrd="0" parTransId="{6473A5A2-1471-426C-889E-2DD174D82C04}" sibTransId="{84BF6D8F-FEAC-4A09-9396-D67B763094D2}"/>
    <dgm:cxn modelId="{6D28D529-C456-456F-907E-322195633F57}" type="presOf" srcId="{B73618A3-93BE-4432-8011-DD3C62E8EDCD}" destId="{3C1CE5EE-7FF7-4B36-9592-ABCECF096B8D}" srcOrd="1" destOrd="0" presId="urn:microsoft.com/office/officeart/2005/8/layout/lProcess2"/>
    <dgm:cxn modelId="{93EC39F7-7E8A-4F6F-96EC-33A9049DD6CB}" srcId="{B73618A3-93BE-4432-8011-DD3C62E8EDCD}" destId="{7121F137-5F9F-4CDA-9820-E859432364B2}" srcOrd="1" destOrd="0" parTransId="{8C3B8951-1AA9-421D-A2A6-4F44E5CFBC7E}" sibTransId="{981DF014-C75F-4BCB-91B9-47513FE437FE}"/>
    <dgm:cxn modelId="{339543C3-08BC-4194-BE48-41312AED2720}" type="presOf" srcId="{B71CCD27-F6AC-43E7-B96F-711DD9A9E111}" destId="{6A27F428-E198-42DA-BA5F-CF3F162FE10C}" srcOrd="0" destOrd="0" presId="urn:microsoft.com/office/officeart/2005/8/layout/lProcess2"/>
    <dgm:cxn modelId="{FACDFAFE-265C-4064-8D5A-6CC790B50A9A}" srcId="{B73618A3-93BE-4432-8011-DD3C62E8EDCD}" destId="{B71CCD27-F6AC-43E7-B96F-711DD9A9E111}" srcOrd="0" destOrd="0" parTransId="{B69DFD9C-CFEE-451E-8723-4645F33DEC8B}" sibTransId="{5DE0A8A4-405A-42D2-8D7A-50ED13CC7E6D}"/>
    <dgm:cxn modelId="{1A3B86A5-246A-4B8D-A64E-EB0314911C0D}" type="presParOf" srcId="{39DB6DEA-ABBB-4FF7-B912-DC686DFACA31}" destId="{729A3A8B-9643-4DB7-A6D4-DC513B6FD6DF}" srcOrd="0" destOrd="0" presId="urn:microsoft.com/office/officeart/2005/8/layout/lProcess2"/>
    <dgm:cxn modelId="{7AE331B2-7CD6-4ADF-B12B-D501EF567647}" type="presParOf" srcId="{729A3A8B-9643-4DB7-A6D4-DC513B6FD6DF}" destId="{6F314D53-D929-4063-9BD9-356B2E501A24}" srcOrd="0" destOrd="0" presId="urn:microsoft.com/office/officeart/2005/8/layout/lProcess2"/>
    <dgm:cxn modelId="{3C24772F-0B6F-4154-BEF9-056D0F1C8B69}" type="presParOf" srcId="{729A3A8B-9643-4DB7-A6D4-DC513B6FD6DF}" destId="{3C1CE5EE-7FF7-4B36-9592-ABCECF096B8D}" srcOrd="1" destOrd="0" presId="urn:microsoft.com/office/officeart/2005/8/layout/lProcess2"/>
    <dgm:cxn modelId="{756430F9-3D28-4D6A-B647-405C6547D360}" type="presParOf" srcId="{729A3A8B-9643-4DB7-A6D4-DC513B6FD6DF}" destId="{64FE8677-AF6A-4B24-BB79-30F1819267DF}" srcOrd="2" destOrd="0" presId="urn:microsoft.com/office/officeart/2005/8/layout/lProcess2"/>
    <dgm:cxn modelId="{E522A718-A15C-4315-9CC4-E3387C03328C}" type="presParOf" srcId="{64FE8677-AF6A-4B24-BB79-30F1819267DF}" destId="{C9C252A5-C439-454B-BF78-232F97F5D9B9}" srcOrd="0" destOrd="0" presId="urn:microsoft.com/office/officeart/2005/8/layout/lProcess2"/>
    <dgm:cxn modelId="{03150365-C007-46B0-A503-49303887DA96}" type="presParOf" srcId="{C9C252A5-C439-454B-BF78-232F97F5D9B9}" destId="{6A27F428-E198-42DA-BA5F-CF3F162FE10C}" srcOrd="0" destOrd="0" presId="urn:microsoft.com/office/officeart/2005/8/layout/lProcess2"/>
    <dgm:cxn modelId="{31CF3A52-C736-4C74-97D9-2DC5770E6CFC}" type="presParOf" srcId="{C9C252A5-C439-454B-BF78-232F97F5D9B9}" destId="{79B5839F-24E9-4104-A97B-EA3A9C65E28F}" srcOrd="1" destOrd="0" presId="urn:microsoft.com/office/officeart/2005/8/layout/lProcess2"/>
    <dgm:cxn modelId="{690DE1DF-108B-4DB0-A8BA-F9834441F4C0}" type="presParOf" srcId="{C9C252A5-C439-454B-BF78-232F97F5D9B9}" destId="{28974EC9-37A8-4164-BE3F-638E90CB6BD4}" srcOrd="2" destOrd="0" presId="urn:microsoft.com/office/officeart/2005/8/layout/lProcess2"/>
    <dgm:cxn modelId="{687F9A93-F9F6-47CC-949F-37DA4B2A1519}" type="presParOf" srcId="{C9C252A5-C439-454B-BF78-232F97F5D9B9}" destId="{9CFD3CEA-C9E7-487A-90E5-55FAE92F532A}" srcOrd="3" destOrd="0" presId="urn:microsoft.com/office/officeart/2005/8/layout/lProcess2"/>
    <dgm:cxn modelId="{5EF0DAB5-0F24-4FB2-B1C9-2FFF01493E0F}" type="presParOf" srcId="{C9C252A5-C439-454B-BF78-232F97F5D9B9}" destId="{92F8EEA2-E905-437B-86C5-DD49EBDC5856}" srcOrd="4" destOrd="0" presId="urn:microsoft.com/office/officeart/2005/8/layout/lProcess2"/>
    <dgm:cxn modelId="{646AE4C2-73B5-45E5-AE64-AC700B45DB17}" type="presParOf" srcId="{C9C252A5-C439-454B-BF78-232F97F5D9B9}" destId="{C82DDD6F-6452-40A0-979D-53099088A4C9}" srcOrd="5" destOrd="0" presId="urn:microsoft.com/office/officeart/2005/8/layout/lProcess2"/>
    <dgm:cxn modelId="{0E8FDD01-D71A-447D-9193-47F6DA5D2D17}" type="presParOf" srcId="{C9C252A5-C439-454B-BF78-232F97F5D9B9}" destId="{841C4E0E-9936-4186-B2B0-E517DAA74220}" srcOrd="6" destOrd="0" presId="urn:microsoft.com/office/officeart/2005/8/layout/lProcess2"/>
  </dgm:cxnLst>
  <dgm:bg>
    <a:effectLst>
      <a:innerShdw blurRad="63500" dist="50800" dir="27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2EB570-58E3-40CF-A0AA-BAA30E5D4BFA}" type="doc">
      <dgm:prSet loTypeId="urn:microsoft.com/office/officeart/2005/8/layout/lProcess2" loCatId="relationship" qsTypeId="urn:microsoft.com/office/officeart/2005/8/quickstyle/simple4" qsCatId="simple" csTypeId="urn:microsoft.com/office/officeart/2005/8/colors/colorful5" csCatId="colorful" phldr="1"/>
      <dgm:spPr/>
      <dgm:t>
        <a:bodyPr/>
        <a:lstStyle/>
        <a:p>
          <a:endParaRPr lang="zh-TW" altLang="en-US"/>
        </a:p>
      </dgm:t>
    </dgm:pt>
    <dgm:pt modelId="{B73618A3-93BE-4432-8011-DD3C62E8EDCD}">
      <dgm:prSet phldrT="[文字]" custT="1"/>
      <dgm:spPr>
        <a:effectLst>
          <a:innerShdw blurRad="63500" dist="50800" dir="2700000">
            <a:prstClr val="black">
              <a:alpha val="50000"/>
            </a:prstClr>
          </a:innerShdw>
        </a:effectLst>
      </dgm:spPr>
      <dgm:t>
        <a:bodyPr/>
        <a:lstStyle/>
        <a:p>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800" b="1" dirty="0">
              <a:latin typeface="Times New Roman" panose="02020603050405020304" pitchFamily="18" charset="0"/>
              <a:ea typeface="標楷體" panose="03000509000000000000" pitchFamily="65" charset="-120"/>
              <a:cs typeface="Times New Roman" panose="02020603050405020304" pitchFamily="18" charset="0"/>
            </a:rPr>
            <a:t>人</a:t>
          </a:r>
          <a:endParaRPr lang="en-US" altLang="zh-TW" sz="2800" b="1"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6473A5A2-1471-426C-889E-2DD174D82C04}" type="parTrans" cxnId="{641BBBDE-1020-4A1D-9CC4-A16BBCBFB256}">
      <dgm:prSet/>
      <dgm:spPr/>
      <dgm:t>
        <a:bodyPr/>
        <a:lstStyle/>
        <a:p>
          <a:endParaRPr lang="zh-TW" altLang="en-US" sz="1600" b="1">
            <a:latin typeface="標楷體" panose="03000509000000000000" pitchFamily="65" charset="-120"/>
            <a:ea typeface="標楷體" panose="03000509000000000000" pitchFamily="65" charset="-120"/>
          </a:endParaRPr>
        </a:p>
      </dgm:t>
    </dgm:pt>
    <dgm:pt modelId="{84BF6D8F-FEAC-4A09-9396-D67B763094D2}" type="sibTrans" cxnId="{641BBBDE-1020-4A1D-9CC4-A16BBCBFB256}">
      <dgm:prSet/>
      <dgm:spPr/>
      <dgm:t>
        <a:bodyPr/>
        <a:lstStyle/>
        <a:p>
          <a:endParaRPr lang="zh-TW" altLang="en-US" sz="1600" b="1">
            <a:latin typeface="標楷體" panose="03000509000000000000" pitchFamily="65" charset="-120"/>
            <a:ea typeface="標楷體" panose="03000509000000000000" pitchFamily="65" charset="-120"/>
          </a:endParaRPr>
        </a:p>
      </dgm:t>
    </dgm:pt>
    <dgm:pt modelId="{7121F137-5F9F-4CDA-9820-E859432364B2}">
      <dgm:prSet phldrT="[文字]" custT="1"/>
      <dgm:spPr>
        <a:effectLst>
          <a:innerShdw blurRad="63500" dist="50800" dir="2700000">
            <a:prstClr val="black">
              <a:alpha val="50000"/>
            </a:prstClr>
          </a:innerShdw>
        </a:effectLst>
      </dgm:spPr>
      <dgm:t>
        <a:bodyPr/>
        <a:lstStyle/>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行政院身心障礙者權益推動小組委員</a:t>
          </a:r>
          <a:endParaRPr lang="zh-TW" altLang="en-US" sz="1800" b="1" dirty="0">
            <a:latin typeface="標楷體" panose="03000509000000000000" pitchFamily="65" charset="-120"/>
            <a:ea typeface="標楷體" panose="03000509000000000000" pitchFamily="65" charset="-120"/>
          </a:endParaRPr>
        </a:p>
      </dgm:t>
    </dgm:pt>
    <dgm:pt modelId="{8C3B8951-1AA9-421D-A2A6-4F44E5CFBC7E}" type="parTrans" cxnId="{93EC39F7-7E8A-4F6F-96EC-33A9049DD6CB}">
      <dgm:prSet/>
      <dgm:spPr/>
      <dgm:t>
        <a:bodyPr/>
        <a:lstStyle/>
        <a:p>
          <a:endParaRPr lang="zh-TW" altLang="en-US" sz="1600" b="1">
            <a:latin typeface="標楷體" panose="03000509000000000000" pitchFamily="65" charset="-120"/>
            <a:ea typeface="標楷體" panose="03000509000000000000" pitchFamily="65" charset="-120"/>
          </a:endParaRPr>
        </a:p>
      </dgm:t>
    </dgm:pt>
    <dgm:pt modelId="{981DF014-C75F-4BCB-91B9-47513FE437FE}" type="sibTrans" cxnId="{93EC39F7-7E8A-4F6F-96EC-33A9049DD6CB}">
      <dgm:prSet/>
      <dgm:spPr/>
      <dgm:t>
        <a:bodyPr/>
        <a:lstStyle/>
        <a:p>
          <a:endParaRPr lang="zh-TW" altLang="en-US" sz="1600" b="1">
            <a:latin typeface="標楷體" panose="03000509000000000000" pitchFamily="65" charset="-120"/>
            <a:ea typeface="標楷體" panose="03000509000000000000" pitchFamily="65" charset="-120"/>
          </a:endParaRPr>
        </a:p>
      </dgm:t>
    </dgm:pt>
    <dgm:pt modelId="{043D0384-AC10-48B2-A595-D45784BB822E}">
      <dgm:prSet phldrT="[文字]" custT="1"/>
      <dgm:spPr>
        <a:effectLst>
          <a:innerShdw blurRad="63500" dist="50800" dir="2700000">
            <a:prstClr val="black">
              <a:alpha val="50000"/>
            </a:prstClr>
          </a:innerShdw>
        </a:effectLst>
      </dgm:spPr>
      <dgm:t>
        <a:bodyPr/>
        <a:lstStyle/>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具國際合作交流經驗或</a:t>
          </a:r>
          <a:endParaRPr lang="en-US" altLang="zh-TW" sz="1800" b="1" dirty="0">
            <a:latin typeface="標楷體" panose="03000509000000000000" pitchFamily="65" charset="-120"/>
            <a:ea typeface="標楷體" panose="03000509000000000000" pitchFamily="65" charset="-120"/>
            <a:cs typeface="Times New Roman" panose="02020603050405020304" pitchFamily="18" charset="0"/>
          </a:endParaRPr>
        </a:p>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熟悉公約運作之專家學者</a:t>
          </a:r>
          <a:endParaRPr lang="zh-TW" altLang="en-US" sz="1800" b="1" dirty="0">
            <a:latin typeface="標楷體" panose="03000509000000000000" pitchFamily="65" charset="-120"/>
            <a:ea typeface="標楷體" panose="03000509000000000000" pitchFamily="65" charset="-120"/>
          </a:endParaRPr>
        </a:p>
      </dgm:t>
    </dgm:pt>
    <dgm:pt modelId="{05A9E29E-3028-4E02-9635-58265A616A24}" type="parTrans" cxnId="{42755547-8312-4DE8-B651-239E8A1A44A6}">
      <dgm:prSet/>
      <dgm:spPr/>
      <dgm:t>
        <a:bodyPr/>
        <a:lstStyle/>
        <a:p>
          <a:endParaRPr lang="zh-TW" altLang="en-US" sz="1600" b="1">
            <a:latin typeface="標楷體" panose="03000509000000000000" pitchFamily="65" charset="-120"/>
            <a:ea typeface="標楷體" panose="03000509000000000000" pitchFamily="65" charset="-120"/>
          </a:endParaRPr>
        </a:p>
      </dgm:t>
    </dgm:pt>
    <dgm:pt modelId="{CB3510F7-0714-41ED-BF02-E34B3E951C05}" type="sibTrans" cxnId="{42755547-8312-4DE8-B651-239E8A1A44A6}">
      <dgm:prSet/>
      <dgm:spPr/>
      <dgm:t>
        <a:bodyPr/>
        <a:lstStyle/>
        <a:p>
          <a:endParaRPr lang="zh-TW" altLang="en-US" sz="1600" b="1">
            <a:latin typeface="標楷體" panose="03000509000000000000" pitchFamily="65" charset="-120"/>
            <a:ea typeface="標楷體" panose="03000509000000000000" pitchFamily="65" charset="-120"/>
          </a:endParaRPr>
        </a:p>
      </dgm:t>
    </dgm:pt>
    <dgm:pt modelId="{3E143E9E-766F-43B4-B974-2534932695B6}">
      <dgm:prSet custT="1"/>
      <dgm:spPr>
        <a:effectLst>
          <a:innerShdw blurRad="63500" dist="50800" dir="2700000">
            <a:prstClr val="black">
              <a:alpha val="50000"/>
            </a:prstClr>
          </a:innerShdw>
        </a:effectLst>
      </dgm:spPr>
      <dgm:t>
        <a:bodyPr/>
        <a:lstStyle/>
        <a:p>
          <a:r>
            <a:rPr lang="zh-TW" altLang="en-US" sz="1800" b="1" dirty="0">
              <a:latin typeface="標楷體" panose="03000509000000000000" pitchFamily="65" charset="-120"/>
              <a:ea typeface="標楷體" panose="03000509000000000000" pitchFamily="65" charset="-120"/>
              <a:cs typeface="Times New Roman" panose="02020603050405020304" pitchFamily="18" charset="0"/>
            </a:rPr>
            <a:t>身心障礙團體代表</a:t>
          </a:r>
          <a:endParaRPr lang="zh-TW" altLang="en-US" sz="1800" b="1" dirty="0">
            <a:latin typeface="標楷體" panose="03000509000000000000" pitchFamily="65" charset="-120"/>
            <a:ea typeface="標楷體" panose="03000509000000000000" pitchFamily="65" charset="-120"/>
          </a:endParaRPr>
        </a:p>
      </dgm:t>
    </dgm:pt>
    <dgm:pt modelId="{9FCB105B-4F7D-4930-8641-1A821830AD0E}" type="parTrans" cxnId="{8AC72A0F-F892-480D-9770-52E80EEBD65C}">
      <dgm:prSet/>
      <dgm:spPr/>
      <dgm:t>
        <a:bodyPr/>
        <a:lstStyle/>
        <a:p>
          <a:endParaRPr lang="zh-TW" altLang="en-US" sz="1600" b="1">
            <a:latin typeface="標楷體" panose="03000509000000000000" pitchFamily="65" charset="-120"/>
            <a:ea typeface="標楷體" panose="03000509000000000000" pitchFamily="65" charset="-120"/>
          </a:endParaRPr>
        </a:p>
      </dgm:t>
    </dgm:pt>
    <dgm:pt modelId="{08B6F407-B7C1-4465-8B76-2257370F63B2}" type="sibTrans" cxnId="{8AC72A0F-F892-480D-9770-52E80EEBD65C}">
      <dgm:prSet/>
      <dgm:spPr/>
      <dgm:t>
        <a:bodyPr/>
        <a:lstStyle/>
        <a:p>
          <a:endParaRPr lang="zh-TW" altLang="en-US" sz="1600" b="1">
            <a:latin typeface="標楷體" panose="03000509000000000000" pitchFamily="65" charset="-120"/>
            <a:ea typeface="標楷體" panose="03000509000000000000" pitchFamily="65" charset="-120"/>
          </a:endParaRPr>
        </a:p>
      </dgm:t>
    </dgm:pt>
    <dgm:pt modelId="{39DB6DEA-ABBB-4FF7-B912-DC686DFACA31}" type="pres">
      <dgm:prSet presAssocID="{642EB570-58E3-40CF-A0AA-BAA30E5D4BFA}" presName="theList" presStyleCnt="0">
        <dgm:presLayoutVars>
          <dgm:dir/>
          <dgm:animLvl val="lvl"/>
          <dgm:resizeHandles val="exact"/>
        </dgm:presLayoutVars>
      </dgm:prSet>
      <dgm:spPr/>
      <dgm:t>
        <a:bodyPr/>
        <a:lstStyle/>
        <a:p>
          <a:endParaRPr lang="zh-TW" altLang="en-US"/>
        </a:p>
      </dgm:t>
    </dgm:pt>
    <dgm:pt modelId="{729A3A8B-9643-4DB7-A6D4-DC513B6FD6DF}" type="pres">
      <dgm:prSet presAssocID="{B73618A3-93BE-4432-8011-DD3C62E8EDCD}" presName="compNode" presStyleCnt="0"/>
      <dgm:spPr/>
    </dgm:pt>
    <dgm:pt modelId="{6F314D53-D929-4063-9BD9-356B2E501A24}" type="pres">
      <dgm:prSet presAssocID="{B73618A3-93BE-4432-8011-DD3C62E8EDCD}" presName="aNode" presStyleLbl="bgShp" presStyleIdx="0" presStyleCnt="1" custLinFactNeighborX="0" custLinFactNeighborY="-762"/>
      <dgm:spPr/>
      <dgm:t>
        <a:bodyPr/>
        <a:lstStyle/>
        <a:p>
          <a:endParaRPr lang="zh-TW" altLang="en-US"/>
        </a:p>
      </dgm:t>
    </dgm:pt>
    <dgm:pt modelId="{3C1CE5EE-7FF7-4B36-9592-ABCECF096B8D}" type="pres">
      <dgm:prSet presAssocID="{B73618A3-93BE-4432-8011-DD3C62E8EDCD}" presName="textNode" presStyleLbl="bgShp" presStyleIdx="0" presStyleCnt="1"/>
      <dgm:spPr/>
      <dgm:t>
        <a:bodyPr/>
        <a:lstStyle/>
        <a:p>
          <a:endParaRPr lang="zh-TW" altLang="en-US"/>
        </a:p>
      </dgm:t>
    </dgm:pt>
    <dgm:pt modelId="{64FE8677-AF6A-4B24-BB79-30F1819267DF}" type="pres">
      <dgm:prSet presAssocID="{B73618A3-93BE-4432-8011-DD3C62E8EDCD}" presName="compChildNode" presStyleCnt="0"/>
      <dgm:spPr/>
    </dgm:pt>
    <dgm:pt modelId="{C9C252A5-C439-454B-BF78-232F97F5D9B9}" type="pres">
      <dgm:prSet presAssocID="{B73618A3-93BE-4432-8011-DD3C62E8EDCD}" presName="theInnerList" presStyleCnt="0"/>
      <dgm:spPr/>
    </dgm:pt>
    <dgm:pt modelId="{28974EC9-37A8-4164-BE3F-638E90CB6BD4}" type="pres">
      <dgm:prSet presAssocID="{7121F137-5F9F-4CDA-9820-E859432364B2}" presName="childNode" presStyleLbl="node1" presStyleIdx="0" presStyleCnt="3" custScaleX="105349" custLinFactY="-26306" custLinFactNeighborX="-478" custLinFactNeighborY="-100000">
        <dgm:presLayoutVars>
          <dgm:bulletEnabled val="1"/>
        </dgm:presLayoutVars>
      </dgm:prSet>
      <dgm:spPr/>
      <dgm:t>
        <a:bodyPr/>
        <a:lstStyle/>
        <a:p>
          <a:endParaRPr lang="zh-TW" altLang="en-US"/>
        </a:p>
      </dgm:t>
    </dgm:pt>
    <dgm:pt modelId="{9CFD3CEA-C9E7-487A-90E5-55FAE92F532A}" type="pres">
      <dgm:prSet presAssocID="{7121F137-5F9F-4CDA-9820-E859432364B2}" presName="aSpace2" presStyleCnt="0"/>
      <dgm:spPr/>
    </dgm:pt>
    <dgm:pt modelId="{92F8EEA2-E905-437B-86C5-DD49EBDC5856}" type="pres">
      <dgm:prSet presAssocID="{043D0384-AC10-48B2-A595-D45784BB822E}" presName="childNode" presStyleLbl="node1" presStyleIdx="1" presStyleCnt="3" custScaleX="105349" custLinFactY="-26306" custLinFactNeighborX="250" custLinFactNeighborY="-100000">
        <dgm:presLayoutVars>
          <dgm:bulletEnabled val="1"/>
        </dgm:presLayoutVars>
      </dgm:prSet>
      <dgm:spPr/>
      <dgm:t>
        <a:bodyPr/>
        <a:lstStyle/>
        <a:p>
          <a:endParaRPr lang="zh-TW" altLang="en-US"/>
        </a:p>
      </dgm:t>
    </dgm:pt>
    <dgm:pt modelId="{C82DDD6F-6452-40A0-979D-53099088A4C9}" type="pres">
      <dgm:prSet presAssocID="{043D0384-AC10-48B2-A595-D45784BB822E}" presName="aSpace2" presStyleCnt="0"/>
      <dgm:spPr/>
    </dgm:pt>
    <dgm:pt modelId="{841C4E0E-9936-4186-B2B0-E517DAA74220}" type="pres">
      <dgm:prSet presAssocID="{3E143E9E-766F-43B4-B974-2534932695B6}" presName="childNode" presStyleLbl="node1" presStyleIdx="2" presStyleCnt="3" custScaleX="105349" custLinFactY="-26306" custLinFactNeighborX="250" custLinFactNeighborY="-100000">
        <dgm:presLayoutVars>
          <dgm:bulletEnabled val="1"/>
        </dgm:presLayoutVars>
      </dgm:prSet>
      <dgm:spPr/>
      <dgm:t>
        <a:bodyPr/>
        <a:lstStyle/>
        <a:p>
          <a:endParaRPr lang="zh-TW" altLang="en-US"/>
        </a:p>
      </dgm:t>
    </dgm:pt>
  </dgm:ptLst>
  <dgm:cxnLst>
    <dgm:cxn modelId="{2981AC4A-1551-464C-9C30-6BF89183CF13}" type="presOf" srcId="{642EB570-58E3-40CF-A0AA-BAA30E5D4BFA}" destId="{39DB6DEA-ABBB-4FF7-B912-DC686DFACA31}" srcOrd="0" destOrd="0" presId="urn:microsoft.com/office/officeart/2005/8/layout/lProcess2"/>
    <dgm:cxn modelId="{06942306-E7E2-4563-8D41-275D0EC9D4E6}" type="presOf" srcId="{7121F137-5F9F-4CDA-9820-E859432364B2}" destId="{28974EC9-37A8-4164-BE3F-638E90CB6BD4}" srcOrd="0" destOrd="0" presId="urn:microsoft.com/office/officeart/2005/8/layout/lProcess2"/>
    <dgm:cxn modelId="{8AC72A0F-F892-480D-9770-52E80EEBD65C}" srcId="{B73618A3-93BE-4432-8011-DD3C62E8EDCD}" destId="{3E143E9E-766F-43B4-B974-2534932695B6}" srcOrd="2" destOrd="0" parTransId="{9FCB105B-4F7D-4930-8641-1A821830AD0E}" sibTransId="{08B6F407-B7C1-4465-8B76-2257370F63B2}"/>
    <dgm:cxn modelId="{42755547-8312-4DE8-B651-239E8A1A44A6}" srcId="{B73618A3-93BE-4432-8011-DD3C62E8EDCD}" destId="{043D0384-AC10-48B2-A595-D45784BB822E}" srcOrd="1" destOrd="0" parTransId="{05A9E29E-3028-4E02-9635-58265A616A24}" sibTransId="{CB3510F7-0714-41ED-BF02-E34B3E951C05}"/>
    <dgm:cxn modelId="{359B97F9-8A46-4324-BE76-1E598E2617FC}" type="presOf" srcId="{B73618A3-93BE-4432-8011-DD3C62E8EDCD}" destId="{3C1CE5EE-7FF7-4B36-9592-ABCECF096B8D}" srcOrd="1" destOrd="0" presId="urn:microsoft.com/office/officeart/2005/8/layout/lProcess2"/>
    <dgm:cxn modelId="{641BBBDE-1020-4A1D-9CC4-A16BBCBFB256}" srcId="{642EB570-58E3-40CF-A0AA-BAA30E5D4BFA}" destId="{B73618A3-93BE-4432-8011-DD3C62E8EDCD}" srcOrd="0" destOrd="0" parTransId="{6473A5A2-1471-426C-889E-2DD174D82C04}" sibTransId="{84BF6D8F-FEAC-4A09-9396-D67B763094D2}"/>
    <dgm:cxn modelId="{AC76F728-8FA5-42F6-A63B-0550AE118E6D}" type="presOf" srcId="{B73618A3-93BE-4432-8011-DD3C62E8EDCD}" destId="{6F314D53-D929-4063-9BD9-356B2E501A24}" srcOrd="0" destOrd="0" presId="urn:microsoft.com/office/officeart/2005/8/layout/lProcess2"/>
    <dgm:cxn modelId="{1BC44A78-EEB7-4C13-8E5C-4CB9FA8EF22F}" type="presOf" srcId="{3E143E9E-766F-43B4-B974-2534932695B6}" destId="{841C4E0E-9936-4186-B2B0-E517DAA74220}" srcOrd="0" destOrd="0" presId="urn:microsoft.com/office/officeart/2005/8/layout/lProcess2"/>
    <dgm:cxn modelId="{A5155CF4-DA24-4DF9-981F-EE0BAD9EDD86}" type="presOf" srcId="{043D0384-AC10-48B2-A595-D45784BB822E}" destId="{92F8EEA2-E905-437B-86C5-DD49EBDC5856}" srcOrd="0" destOrd="0" presId="urn:microsoft.com/office/officeart/2005/8/layout/lProcess2"/>
    <dgm:cxn modelId="{93EC39F7-7E8A-4F6F-96EC-33A9049DD6CB}" srcId="{B73618A3-93BE-4432-8011-DD3C62E8EDCD}" destId="{7121F137-5F9F-4CDA-9820-E859432364B2}" srcOrd="0" destOrd="0" parTransId="{8C3B8951-1AA9-421D-A2A6-4F44E5CFBC7E}" sibTransId="{981DF014-C75F-4BCB-91B9-47513FE437FE}"/>
    <dgm:cxn modelId="{E68A6E95-7F16-4610-A27C-8767554C2DD6}" type="presParOf" srcId="{39DB6DEA-ABBB-4FF7-B912-DC686DFACA31}" destId="{729A3A8B-9643-4DB7-A6D4-DC513B6FD6DF}" srcOrd="0" destOrd="0" presId="urn:microsoft.com/office/officeart/2005/8/layout/lProcess2"/>
    <dgm:cxn modelId="{B34DF7EC-211C-46F8-8555-290560329123}" type="presParOf" srcId="{729A3A8B-9643-4DB7-A6D4-DC513B6FD6DF}" destId="{6F314D53-D929-4063-9BD9-356B2E501A24}" srcOrd="0" destOrd="0" presId="urn:microsoft.com/office/officeart/2005/8/layout/lProcess2"/>
    <dgm:cxn modelId="{4FB10F6C-1807-4F39-BAD8-9DE119E046A8}" type="presParOf" srcId="{729A3A8B-9643-4DB7-A6D4-DC513B6FD6DF}" destId="{3C1CE5EE-7FF7-4B36-9592-ABCECF096B8D}" srcOrd="1" destOrd="0" presId="urn:microsoft.com/office/officeart/2005/8/layout/lProcess2"/>
    <dgm:cxn modelId="{9AE35C52-B7E8-40F2-AA0D-FDEA474E5724}" type="presParOf" srcId="{729A3A8B-9643-4DB7-A6D4-DC513B6FD6DF}" destId="{64FE8677-AF6A-4B24-BB79-30F1819267DF}" srcOrd="2" destOrd="0" presId="urn:microsoft.com/office/officeart/2005/8/layout/lProcess2"/>
    <dgm:cxn modelId="{AA1E921D-B553-493D-8A25-7705300DFD47}" type="presParOf" srcId="{64FE8677-AF6A-4B24-BB79-30F1819267DF}" destId="{C9C252A5-C439-454B-BF78-232F97F5D9B9}" srcOrd="0" destOrd="0" presId="urn:microsoft.com/office/officeart/2005/8/layout/lProcess2"/>
    <dgm:cxn modelId="{FC0D6D51-6E91-4327-BF79-878B75CC0BA9}" type="presParOf" srcId="{C9C252A5-C439-454B-BF78-232F97F5D9B9}" destId="{28974EC9-37A8-4164-BE3F-638E90CB6BD4}" srcOrd="0" destOrd="0" presId="urn:microsoft.com/office/officeart/2005/8/layout/lProcess2"/>
    <dgm:cxn modelId="{8F1A8361-2FA8-4B33-A938-9AB34197CB82}" type="presParOf" srcId="{C9C252A5-C439-454B-BF78-232F97F5D9B9}" destId="{9CFD3CEA-C9E7-487A-90E5-55FAE92F532A}" srcOrd="1" destOrd="0" presId="urn:microsoft.com/office/officeart/2005/8/layout/lProcess2"/>
    <dgm:cxn modelId="{BF0B34B4-A319-46D7-AE37-D18A5242A231}" type="presParOf" srcId="{C9C252A5-C439-454B-BF78-232F97F5D9B9}" destId="{92F8EEA2-E905-437B-86C5-DD49EBDC5856}" srcOrd="2" destOrd="0" presId="urn:microsoft.com/office/officeart/2005/8/layout/lProcess2"/>
    <dgm:cxn modelId="{2DDB35EA-3AB8-4B84-ABA1-7B26FD01298E}" type="presParOf" srcId="{C9C252A5-C439-454B-BF78-232F97F5D9B9}" destId="{C82DDD6F-6452-40A0-979D-53099088A4C9}" srcOrd="3" destOrd="0" presId="urn:microsoft.com/office/officeart/2005/8/layout/lProcess2"/>
    <dgm:cxn modelId="{2066BCB3-3D1C-4B42-9089-AE1E55E44C88}" type="presParOf" srcId="{C9C252A5-C439-454B-BF78-232F97F5D9B9}" destId="{841C4E0E-9936-4186-B2B0-E517DAA74220}" srcOrd="4" destOrd="0" presId="urn:microsoft.com/office/officeart/2005/8/layout/lProcess2"/>
  </dgm:cxnLst>
  <dgm:bg>
    <a:effectLst>
      <a:innerShdw blurRad="63500" dist="50800" dir="2700000">
        <a:prstClr val="black">
          <a:alpha val="50000"/>
        </a:prstClr>
      </a:innerShdw>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36183C-9145-49F8-9490-FDCB1CF09689}"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zh-TW" altLang="en-US"/>
        </a:p>
      </dgm:t>
    </dgm:pt>
    <dgm:pt modelId="{272FEE07-6070-4844-8684-731487C89B86}">
      <dgm:prSet phldrT="[文字]" custT="1"/>
      <dgm:spPr>
        <a:ln>
          <a:noFill/>
        </a:ln>
        <a:effectLst>
          <a:innerShdw blurRad="63500" dist="50800" dir="2700000">
            <a:prstClr val="black">
              <a:alpha val="50000"/>
            </a:prstClr>
          </a:innerShdw>
        </a:effectLst>
        <a:scene3d>
          <a:camera prst="orthographicFront"/>
          <a:lightRig rig="threePt" dir="t"/>
        </a:scene3d>
        <a:sp3d>
          <a:bevelT/>
        </a:sp3d>
      </dgm:spPr>
      <dgm:t>
        <a:bodyPr/>
        <a:lstStyle/>
        <a:p>
          <a:r>
            <a:rPr lang="zh-TW" altLang="en-US" sz="2000" b="1" dirty="0">
              <a:latin typeface="標楷體" panose="03000509000000000000" pitchFamily="65" charset="-120"/>
              <a:ea typeface="標楷體" panose="03000509000000000000" pitchFamily="65" charset="-120"/>
            </a:rPr>
            <a:t>提交</a:t>
          </a:r>
          <a:endParaRPr lang="en-US" altLang="zh-TW" sz="2000" b="1" dirty="0">
            <a:latin typeface="標楷體" panose="03000509000000000000" pitchFamily="65" charset="-120"/>
            <a:ea typeface="標楷體" panose="03000509000000000000" pitchFamily="65" charset="-120"/>
          </a:endParaRPr>
        </a:p>
        <a:p>
          <a:r>
            <a:rPr lang="zh-TW" altLang="en-US" sz="2000" b="1" dirty="0" smtClean="0">
              <a:latin typeface="標楷體" panose="03000509000000000000" pitchFamily="65" charset="-120"/>
              <a:ea typeface="標楷體" panose="03000509000000000000" pitchFamily="65" charset="-120"/>
            </a:rPr>
            <a:t>國家報告</a:t>
          </a:r>
          <a:endParaRPr lang="zh-TW" altLang="en-US" sz="2000" b="1" dirty="0">
            <a:latin typeface="標楷體" panose="03000509000000000000" pitchFamily="65" charset="-120"/>
            <a:ea typeface="標楷體" panose="03000509000000000000" pitchFamily="65" charset="-120"/>
          </a:endParaRPr>
        </a:p>
      </dgm:t>
    </dgm:pt>
    <dgm:pt modelId="{E38211AE-07F6-460C-B4F0-235D60308F32}" type="parTrans" cxnId="{3B7092F8-B44B-4D37-AE96-E0E5ED9708C4}">
      <dgm:prSet/>
      <dgm:spPr/>
      <dgm:t>
        <a:bodyPr/>
        <a:lstStyle/>
        <a:p>
          <a:endParaRPr lang="zh-TW" altLang="en-US"/>
        </a:p>
      </dgm:t>
    </dgm:pt>
    <dgm:pt modelId="{08B940DF-AAFF-4C19-BA64-B3929BF01F4A}" type="sibTrans" cxnId="{3B7092F8-B44B-4D37-AE96-E0E5ED9708C4}">
      <dgm:prSet/>
      <dgm:spPr>
        <a:ln w="38100">
          <a:solidFill>
            <a:schemeClr val="accent5">
              <a:lumMod val="50000"/>
            </a:schemeClr>
          </a:solidFill>
        </a:ln>
        <a:effectLst>
          <a:innerShdw blurRad="63500" dist="50800" dir="2700000">
            <a:prstClr val="black">
              <a:alpha val="50000"/>
            </a:prstClr>
          </a:innerShdw>
          <a:reflection blurRad="6350" stA="50000" endA="300" endPos="90000" dir="5400000" sy="-100000" algn="bl" rotWithShape="0"/>
        </a:effectLst>
      </dgm:spPr>
      <dgm:t>
        <a:bodyPr/>
        <a:lstStyle/>
        <a:p>
          <a:endParaRPr lang="zh-TW" altLang="en-US"/>
        </a:p>
      </dgm:t>
    </dgm:pt>
    <dgm:pt modelId="{453DF457-354A-4D56-9FA2-E51721AAD9C9}">
      <dgm:prSet phldrT="[文字]" custT="1"/>
      <dgm:spPr>
        <a:ln>
          <a:noFill/>
        </a:ln>
        <a:effectLst>
          <a:innerShdw blurRad="63500" dist="50800" dir="2700000">
            <a:prstClr val="black">
              <a:alpha val="50000"/>
            </a:prstClr>
          </a:innerShdw>
        </a:effectLst>
        <a:scene3d>
          <a:camera prst="orthographicFront"/>
          <a:lightRig rig="threePt" dir="t"/>
        </a:scene3d>
        <a:sp3d>
          <a:bevelT/>
        </a:sp3d>
      </dgm:spPr>
      <dgm:t>
        <a:bodyPr/>
        <a:lstStyle/>
        <a:p>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提交</a:t>
          </a: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NGO/</a:t>
          </a: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兒少報告</a:t>
          </a:r>
          <a:endParaRPr lang="zh-TW" altLang="en-US" sz="2000" b="1"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D5A783E1-F671-44B5-AC8D-F41FA853425B}" type="parTrans" cxnId="{53B26802-1334-46C0-A15A-FE1BD9FCC6CE}">
      <dgm:prSet/>
      <dgm:spPr/>
      <dgm:t>
        <a:bodyPr/>
        <a:lstStyle/>
        <a:p>
          <a:endParaRPr lang="zh-TW" altLang="en-US"/>
        </a:p>
      </dgm:t>
    </dgm:pt>
    <dgm:pt modelId="{93F3D037-00D0-476A-BC77-CE6447127DF9}" type="sibTrans" cxnId="{53B26802-1334-46C0-A15A-FE1BD9FCC6CE}">
      <dgm:prSet/>
      <dgm:spPr>
        <a:ln w="38100">
          <a:solidFill>
            <a:srgbClr val="156B01"/>
          </a:solidFill>
        </a:ln>
      </dgm:spPr>
      <dgm:t>
        <a:bodyPr/>
        <a:lstStyle/>
        <a:p>
          <a:endParaRPr lang="zh-TW" altLang="en-US"/>
        </a:p>
      </dgm:t>
    </dgm:pt>
    <dgm:pt modelId="{FBD02CD2-C7CB-43D2-A3B4-9A985C435BB4}">
      <dgm:prSet phldrT="[文字]" custT="1"/>
      <dgm:spPr>
        <a:ln>
          <a:noFill/>
        </a:ln>
        <a:effectLst>
          <a:innerShdw blurRad="63500" dist="50800" dir="2700000">
            <a:prstClr val="black">
              <a:alpha val="50000"/>
            </a:prstClr>
          </a:innerShdw>
        </a:effectLst>
        <a:scene3d>
          <a:camera prst="orthographicFront"/>
          <a:lightRig rig="threePt" dir="t"/>
        </a:scene3d>
        <a:sp3d>
          <a:bevelT/>
        </a:sp3d>
      </dgm:spPr>
      <dgm:t>
        <a:bodyPr/>
        <a:lstStyle/>
        <a:p>
          <a:r>
            <a:rPr lang="zh-TW" altLang="en-US" sz="2000" b="1" dirty="0" smtClean="0">
              <a:latin typeface="標楷體" panose="03000509000000000000" pitchFamily="65" charset="-120"/>
              <a:ea typeface="標楷體" panose="03000509000000000000" pitchFamily="65" charset="-120"/>
            </a:rPr>
            <a:t>委員提出問題</a:t>
          </a:r>
          <a:r>
            <a:rPr lang="zh-TW" altLang="en-US" sz="2000" b="1" dirty="0">
              <a:latin typeface="標楷體" panose="03000509000000000000" pitchFamily="65" charset="-120"/>
              <a:ea typeface="標楷體" panose="03000509000000000000" pitchFamily="65" charset="-120"/>
            </a:rPr>
            <a:t>清單</a:t>
          </a:r>
        </a:p>
      </dgm:t>
    </dgm:pt>
    <dgm:pt modelId="{D7A1477F-B9A7-442D-94BE-41B74691717C}" type="parTrans" cxnId="{134A2417-7168-468A-BB8B-9F3FBAC17935}">
      <dgm:prSet/>
      <dgm:spPr/>
      <dgm:t>
        <a:bodyPr/>
        <a:lstStyle/>
        <a:p>
          <a:endParaRPr lang="zh-TW" altLang="en-US"/>
        </a:p>
      </dgm:t>
    </dgm:pt>
    <dgm:pt modelId="{5628C565-A530-4BC3-A479-BE1A5865E9B6}" type="sibTrans" cxnId="{134A2417-7168-468A-BB8B-9F3FBAC17935}">
      <dgm:prSet/>
      <dgm:spPr>
        <a:ln w="38100">
          <a:solidFill>
            <a:srgbClr val="00B050"/>
          </a:solidFill>
        </a:ln>
      </dgm:spPr>
      <dgm:t>
        <a:bodyPr/>
        <a:lstStyle/>
        <a:p>
          <a:endParaRPr lang="zh-TW" altLang="en-US"/>
        </a:p>
      </dgm:t>
    </dgm:pt>
    <dgm:pt modelId="{C8AFAAF1-88E0-42CE-8D6B-2B834E7ABDAC}">
      <dgm:prSet phldrT="[文字]" custT="1"/>
      <dgm:spPr>
        <a:ln>
          <a:noFill/>
        </a:ln>
        <a:effectLst>
          <a:innerShdw blurRad="63500" dist="50800" dir="2700000">
            <a:prstClr val="black">
              <a:alpha val="50000"/>
            </a:prstClr>
          </a:innerShdw>
        </a:effectLst>
        <a:scene3d>
          <a:camera prst="orthographicFront"/>
          <a:lightRig rig="threePt" dir="t"/>
        </a:scene3d>
        <a:sp3d>
          <a:bevelT/>
        </a:sp3d>
      </dgm:spPr>
      <dgm:t>
        <a:bodyPr/>
        <a:lstStyle/>
        <a:p>
          <a:r>
            <a:rPr lang="zh-TW" altLang="en-US" sz="2000" b="1" dirty="0">
              <a:latin typeface="標楷體" panose="03000509000000000000" pitchFamily="65" charset="-120"/>
              <a:ea typeface="標楷體" panose="03000509000000000000" pitchFamily="65" charset="-120"/>
            </a:rPr>
            <a:t>結論性意見</a:t>
          </a:r>
        </a:p>
      </dgm:t>
    </dgm:pt>
    <dgm:pt modelId="{F583D284-8542-4DA5-B219-F15CD0D695D2}" type="parTrans" cxnId="{73D3EC48-D4AF-4C5B-A88A-A209D4CD0F8C}">
      <dgm:prSet/>
      <dgm:spPr/>
      <dgm:t>
        <a:bodyPr/>
        <a:lstStyle/>
        <a:p>
          <a:endParaRPr lang="zh-TW" altLang="en-US"/>
        </a:p>
      </dgm:t>
    </dgm:pt>
    <dgm:pt modelId="{BAED1850-B14C-470D-9F06-34F8977F2081}" type="sibTrans" cxnId="{73D3EC48-D4AF-4C5B-A88A-A209D4CD0F8C}">
      <dgm:prSet/>
      <dgm:spPr>
        <a:ln w="38100">
          <a:solidFill>
            <a:srgbClr val="6D5B68"/>
          </a:solidFill>
        </a:ln>
      </dgm:spPr>
      <dgm:t>
        <a:bodyPr/>
        <a:lstStyle/>
        <a:p>
          <a:endParaRPr lang="zh-TW" altLang="en-US"/>
        </a:p>
      </dgm:t>
    </dgm:pt>
    <dgm:pt modelId="{37C0EB19-E834-4403-8684-EF51A3432AA5}">
      <dgm:prSet phldrT="[文字]" custT="1"/>
      <dgm:spPr>
        <a:ln>
          <a:noFill/>
        </a:ln>
        <a:effectLst>
          <a:innerShdw blurRad="63500" dist="50800" dir="2700000">
            <a:prstClr val="black">
              <a:alpha val="50000"/>
            </a:prstClr>
          </a:innerShdw>
        </a:effectLst>
        <a:scene3d>
          <a:camera prst="orthographicFront"/>
          <a:lightRig rig="threePt" dir="t"/>
        </a:scene3d>
        <a:sp3d>
          <a:bevelT/>
        </a:sp3d>
      </dgm:spPr>
      <dgm:t>
        <a:bodyPr/>
        <a:lstStyle/>
        <a:p>
          <a:r>
            <a:rPr lang="zh-TW" altLang="en-US" sz="2000" b="1" dirty="0">
              <a:latin typeface="標楷體" panose="03000509000000000000" pitchFamily="65" charset="-120"/>
              <a:ea typeface="標楷體" panose="03000509000000000000" pitchFamily="65" charset="-120"/>
            </a:rPr>
            <a:t>回復問題清單</a:t>
          </a:r>
        </a:p>
      </dgm:t>
    </dgm:pt>
    <dgm:pt modelId="{B1FD3C49-ACE1-47D6-A456-B78D7BF2A1CE}" type="parTrans" cxnId="{DCC87F6E-B540-4D5E-89CA-4B07E4575802}">
      <dgm:prSet/>
      <dgm:spPr/>
      <dgm:t>
        <a:bodyPr/>
        <a:lstStyle/>
        <a:p>
          <a:endParaRPr lang="zh-TW" altLang="en-US"/>
        </a:p>
      </dgm:t>
    </dgm:pt>
    <dgm:pt modelId="{AAF99AFD-476D-40DC-8BD6-708083DAD8B1}" type="sibTrans" cxnId="{DCC87F6E-B540-4D5E-89CA-4B07E4575802}">
      <dgm:prSet/>
      <dgm:spPr>
        <a:ln w="38100">
          <a:solidFill>
            <a:srgbClr val="0070C0"/>
          </a:solidFill>
        </a:ln>
      </dgm:spPr>
      <dgm:t>
        <a:bodyPr/>
        <a:lstStyle/>
        <a:p>
          <a:endParaRPr lang="zh-TW" altLang="en-US"/>
        </a:p>
      </dgm:t>
    </dgm:pt>
    <dgm:pt modelId="{9E597DF2-F8B0-4245-915C-A296DA9B187D}">
      <dgm:prSet phldrT="[文字]" custT="1"/>
      <dgm:spPr>
        <a:ln>
          <a:noFill/>
        </a:ln>
        <a:effectLst>
          <a:innerShdw blurRad="63500" dist="50800" dir="2700000">
            <a:prstClr val="black">
              <a:alpha val="50000"/>
            </a:prstClr>
          </a:innerShdw>
        </a:effectLst>
        <a:scene3d>
          <a:camera prst="orthographicFront"/>
          <a:lightRig rig="threePt" dir="t"/>
        </a:scene3d>
        <a:sp3d>
          <a:bevelT/>
        </a:sp3d>
      </dgm:spPr>
      <dgm:t>
        <a:bodyPr/>
        <a:lstStyle/>
        <a:p>
          <a:r>
            <a:rPr lang="zh-TW" altLang="en-US" sz="2000" b="1" dirty="0">
              <a:latin typeface="標楷體" panose="03000509000000000000" pitchFamily="65" charset="-120"/>
              <a:ea typeface="標楷體" panose="03000509000000000000" pitchFamily="65" charset="-120"/>
            </a:rPr>
            <a:t>審前工作會議暨審查會議</a:t>
          </a:r>
        </a:p>
      </dgm:t>
    </dgm:pt>
    <dgm:pt modelId="{21B388CD-FFC9-458B-A6C8-2D5DAE188480}" type="parTrans" cxnId="{1EA3AD49-2E41-49C8-B51A-B9E2318E5AAD}">
      <dgm:prSet/>
      <dgm:spPr/>
      <dgm:t>
        <a:bodyPr/>
        <a:lstStyle/>
        <a:p>
          <a:endParaRPr lang="zh-TW" altLang="en-US"/>
        </a:p>
      </dgm:t>
    </dgm:pt>
    <dgm:pt modelId="{FE747EB0-7752-41F5-8488-E1699C630EB7}" type="sibTrans" cxnId="{1EA3AD49-2E41-49C8-B51A-B9E2318E5AAD}">
      <dgm:prSet/>
      <dgm:spPr>
        <a:ln w="38100">
          <a:solidFill>
            <a:schemeClr val="accent6">
              <a:lumMod val="60000"/>
              <a:lumOff val="40000"/>
            </a:schemeClr>
          </a:solidFill>
        </a:ln>
      </dgm:spPr>
      <dgm:t>
        <a:bodyPr/>
        <a:lstStyle/>
        <a:p>
          <a:endParaRPr lang="zh-TW" altLang="en-US"/>
        </a:p>
      </dgm:t>
    </dgm:pt>
    <dgm:pt modelId="{7357EFE0-F345-42B1-96D3-ABED1E769D76}">
      <dgm:prSet phldrT="[文字]" custT="1"/>
      <dgm:spPr>
        <a:ln>
          <a:noFill/>
        </a:ln>
        <a:effectLst>
          <a:innerShdw blurRad="63500" dist="50800" dir="2700000">
            <a:prstClr val="black">
              <a:alpha val="50000"/>
            </a:prstClr>
          </a:innerShdw>
        </a:effectLst>
        <a:scene3d>
          <a:camera prst="orthographicFront"/>
          <a:lightRig rig="threePt" dir="t"/>
        </a:scene3d>
        <a:sp3d>
          <a:bevelT/>
        </a:sp3d>
      </dgm:spPr>
      <dgm:t>
        <a:bodyPr/>
        <a:lstStyle/>
        <a:p>
          <a:r>
            <a:rPr lang="zh-TW" altLang="en-US" sz="2000" b="1" dirty="0">
              <a:latin typeface="標楷體" panose="03000509000000000000" pitchFamily="65" charset="-120"/>
              <a:ea typeface="標楷體" panose="03000509000000000000" pitchFamily="65" charset="-120"/>
              <a:cs typeface="Times New Roman" panose="02020603050405020304" pitchFamily="18" charset="0"/>
            </a:rPr>
            <a:t>結論性意見執行狀況</a:t>
          </a:r>
        </a:p>
      </dgm:t>
    </dgm:pt>
    <dgm:pt modelId="{5AB6B92C-F2F5-4BB7-9C47-EF158B4F8875}" type="parTrans" cxnId="{72E5F16D-1667-4E57-9329-60F4554FE8DB}">
      <dgm:prSet/>
      <dgm:spPr/>
      <dgm:t>
        <a:bodyPr/>
        <a:lstStyle/>
        <a:p>
          <a:endParaRPr lang="zh-TW" altLang="en-US"/>
        </a:p>
      </dgm:t>
    </dgm:pt>
    <dgm:pt modelId="{82D6364C-626A-4C9F-AC9F-39E50A734F00}" type="sibTrans" cxnId="{72E5F16D-1667-4E57-9329-60F4554FE8DB}">
      <dgm:prSet/>
      <dgm:spPr>
        <a:ln w="38100">
          <a:solidFill>
            <a:schemeClr val="accent6">
              <a:lumMod val="50000"/>
            </a:schemeClr>
          </a:solidFill>
        </a:ln>
      </dgm:spPr>
      <dgm:t>
        <a:bodyPr/>
        <a:lstStyle/>
        <a:p>
          <a:endParaRPr lang="zh-TW" altLang="en-US"/>
        </a:p>
      </dgm:t>
    </dgm:pt>
    <dgm:pt modelId="{D5F79570-EEC0-4001-BA48-C21337BDFEF8}" type="pres">
      <dgm:prSet presAssocID="{2136183C-9145-49F8-9490-FDCB1CF09689}" presName="cycle" presStyleCnt="0">
        <dgm:presLayoutVars>
          <dgm:dir/>
          <dgm:resizeHandles val="exact"/>
        </dgm:presLayoutVars>
      </dgm:prSet>
      <dgm:spPr/>
      <dgm:t>
        <a:bodyPr/>
        <a:lstStyle/>
        <a:p>
          <a:endParaRPr lang="zh-TW" altLang="en-US"/>
        </a:p>
      </dgm:t>
    </dgm:pt>
    <dgm:pt modelId="{28E8B1B9-A9DF-4874-87C3-FCB6338A121A}" type="pres">
      <dgm:prSet presAssocID="{272FEE07-6070-4844-8684-731487C89B86}" presName="node" presStyleLbl="node1" presStyleIdx="0" presStyleCnt="7" custScaleX="106979">
        <dgm:presLayoutVars>
          <dgm:bulletEnabled val="1"/>
        </dgm:presLayoutVars>
      </dgm:prSet>
      <dgm:spPr/>
      <dgm:t>
        <a:bodyPr/>
        <a:lstStyle/>
        <a:p>
          <a:endParaRPr lang="zh-TW" altLang="en-US"/>
        </a:p>
      </dgm:t>
    </dgm:pt>
    <dgm:pt modelId="{C3A73440-5584-423F-A911-7F8C97679A7C}" type="pres">
      <dgm:prSet presAssocID="{272FEE07-6070-4844-8684-731487C89B86}" presName="spNode" presStyleCnt="0"/>
      <dgm:spPr/>
    </dgm:pt>
    <dgm:pt modelId="{87DFD9A5-3B86-494A-A9A0-B39DFEBC69DF}" type="pres">
      <dgm:prSet presAssocID="{08B940DF-AAFF-4C19-BA64-B3929BF01F4A}" presName="sibTrans" presStyleLbl="sibTrans1D1" presStyleIdx="0" presStyleCnt="7"/>
      <dgm:spPr/>
      <dgm:t>
        <a:bodyPr/>
        <a:lstStyle/>
        <a:p>
          <a:endParaRPr lang="zh-TW" altLang="en-US"/>
        </a:p>
      </dgm:t>
    </dgm:pt>
    <dgm:pt modelId="{C7D07F6C-0A80-430E-B874-CEE107531BD9}" type="pres">
      <dgm:prSet presAssocID="{453DF457-354A-4D56-9FA2-E51721AAD9C9}" presName="node" presStyleLbl="node1" presStyleIdx="1" presStyleCnt="7" custScaleX="167144" custScaleY="84760">
        <dgm:presLayoutVars>
          <dgm:bulletEnabled val="1"/>
        </dgm:presLayoutVars>
      </dgm:prSet>
      <dgm:spPr/>
      <dgm:t>
        <a:bodyPr/>
        <a:lstStyle/>
        <a:p>
          <a:endParaRPr lang="zh-TW" altLang="en-US"/>
        </a:p>
      </dgm:t>
    </dgm:pt>
    <dgm:pt modelId="{40EC422A-6C4B-4698-A517-4935FC971AF3}" type="pres">
      <dgm:prSet presAssocID="{453DF457-354A-4D56-9FA2-E51721AAD9C9}" presName="spNode" presStyleCnt="0"/>
      <dgm:spPr/>
    </dgm:pt>
    <dgm:pt modelId="{E2C86A9A-2E5B-4393-97EC-363068C970C4}" type="pres">
      <dgm:prSet presAssocID="{93F3D037-00D0-476A-BC77-CE6447127DF9}" presName="sibTrans" presStyleLbl="sibTrans1D1" presStyleIdx="1" presStyleCnt="7"/>
      <dgm:spPr/>
      <dgm:t>
        <a:bodyPr/>
        <a:lstStyle/>
        <a:p>
          <a:endParaRPr lang="zh-TW" altLang="en-US"/>
        </a:p>
      </dgm:t>
    </dgm:pt>
    <dgm:pt modelId="{0D587906-ED9E-4A02-B6AB-2DEF37CE25C2}" type="pres">
      <dgm:prSet presAssocID="{FBD02CD2-C7CB-43D2-A3B4-9A985C435BB4}" presName="node" presStyleLbl="node1" presStyleIdx="2" presStyleCnt="7" custScaleX="117326">
        <dgm:presLayoutVars>
          <dgm:bulletEnabled val="1"/>
        </dgm:presLayoutVars>
      </dgm:prSet>
      <dgm:spPr/>
      <dgm:t>
        <a:bodyPr/>
        <a:lstStyle/>
        <a:p>
          <a:endParaRPr lang="zh-TW" altLang="en-US"/>
        </a:p>
      </dgm:t>
    </dgm:pt>
    <dgm:pt modelId="{A2D1118F-4522-4E56-9F4F-6EA4EDEBD4C9}" type="pres">
      <dgm:prSet presAssocID="{FBD02CD2-C7CB-43D2-A3B4-9A985C435BB4}" presName="spNode" presStyleCnt="0"/>
      <dgm:spPr/>
    </dgm:pt>
    <dgm:pt modelId="{E5F746BD-627C-4815-85B0-4AE6E296BA38}" type="pres">
      <dgm:prSet presAssocID="{5628C565-A530-4BC3-A479-BE1A5865E9B6}" presName="sibTrans" presStyleLbl="sibTrans1D1" presStyleIdx="2" presStyleCnt="7"/>
      <dgm:spPr/>
      <dgm:t>
        <a:bodyPr/>
        <a:lstStyle/>
        <a:p>
          <a:endParaRPr lang="zh-TW" altLang="en-US"/>
        </a:p>
      </dgm:t>
    </dgm:pt>
    <dgm:pt modelId="{7299BCC2-2B63-451F-8F7F-27810711FF93}" type="pres">
      <dgm:prSet presAssocID="{37C0EB19-E834-4403-8684-EF51A3432AA5}" presName="node" presStyleLbl="node1" presStyleIdx="3" presStyleCnt="7" custScaleX="104911">
        <dgm:presLayoutVars>
          <dgm:bulletEnabled val="1"/>
        </dgm:presLayoutVars>
      </dgm:prSet>
      <dgm:spPr/>
      <dgm:t>
        <a:bodyPr/>
        <a:lstStyle/>
        <a:p>
          <a:endParaRPr lang="zh-TW" altLang="en-US"/>
        </a:p>
      </dgm:t>
    </dgm:pt>
    <dgm:pt modelId="{C6DBD708-87E6-49E9-B601-3963CE372673}" type="pres">
      <dgm:prSet presAssocID="{37C0EB19-E834-4403-8684-EF51A3432AA5}" presName="spNode" presStyleCnt="0"/>
      <dgm:spPr/>
    </dgm:pt>
    <dgm:pt modelId="{2D6912A7-8B94-43B0-889D-91ABEE727348}" type="pres">
      <dgm:prSet presAssocID="{AAF99AFD-476D-40DC-8BD6-708083DAD8B1}" presName="sibTrans" presStyleLbl="sibTrans1D1" presStyleIdx="3" presStyleCnt="7"/>
      <dgm:spPr/>
      <dgm:t>
        <a:bodyPr/>
        <a:lstStyle/>
        <a:p>
          <a:endParaRPr lang="zh-TW" altLang="en-US"/>
        </a:p>
      </dgm:t>
    </dgm:pt>
    <dgm:pt modelId="{06EE9FBB-5C30-4609-A4A4-C72E2AFDAFD8}" type="pres">
      <dgm:prSet presAssocID="{9E597DF2-F8B0-4245-915C-A296DA9B187D}" presName="node" presStyleLbl="node1" presStyleIdx="4" presStyleCnt="7" custScaleX="157990" custScaleY="102521" custRadScaleRad="97409" custRadScaleInc="28758">
        <dgm:presLayoutVars>
          <dgm:bulletEnabled val="1"/>
        </dgm:presLayoutVars>
      </dgm:prSet>
      <dgm:spPr/>
      <dgm:t>
        <a:bodyPr/>
        <a:lstStyle/>
        <a:p>
          <a:endParaRPr lang="zh-TW" altLang="en-US"/>
        </a:p>
      </dgm:t>
    </dgm:pt>
    <dgm:pt modelId="{AD826130-A22F-4314-91CD-41016D661813}" type="pres">
      <dgm:prSet presAssocID="{9E597DF2-F8B0-4245-915C-A296DA9B187D}" presName="spNode" presStyleCnt="0"/>
      <dgm:spPr/>
    </dgm:pt>
    <dgm:pt modelId="{4F405E69-2E7F-442A-80B9-C3D2C7AF53B1}" type="pres">
      <dgm:prSet presAssocID="{FE747EB0-7752-41F5-8488-E1699C630EB7}" presName="sibTrans" presStyleLbl="sibTrans1D1" presStyleIdx="4" presStyleCnt="7"/>
      <dgm:spPr/>
      <dgm:t>
        <a:bodyPr/>
        <a:lstStyle/>
        <a:p>
          <a:endParaRPr lang="zh-TW" altLang="en-US"/>
        </a:p>
      </dgm:t>
    </dgm:pt>
    <dgm:pt modelId="{DF2C39DE-26B0-4A51-AEF4-12EAA3BEF20D}" type="pres">
      <dgm:prSet presAssocID="{C8AFAAF1-88E0-42CE-8D6B-2B834E7ABDAC}" presName="node" presStyleLbl="node1" presStyleIdx="5" presStyleCnt="7" custScaleX="96897">
        <dgm:presLayoutVars>
          <dgm:bulletEnabled val="1"/>
        </dgm:presLayoutVars>
      </dgm:prSet>
      <dgm:spPr/>
      <dgm:t>
        <a:bodyPr/>
        <a:lstStyle/>
        <a:p>
          <a:endParaRPr lang="zh-TW" altLang="en-US"/>
        </a:p>
      </dgm:t>
    </dgm:pt>
    <dgm:pt modelId="{F9AE5FE7-1520-4BCB-A37A-7A4BDE363B26}" type="pres">
      <dgm:prSet presAssocID="{C8AFAAF1-88E0-42CE-8D6B-2B834E7ABDAC}" presName="spNode" presStyleCnt="0"/>
      <dgm:spPr/>
    </dgm:pt>
    <dgm:pt modelId="{34AAFE6A-581E-454D-A2F3-EBFAC5E40101}" type="pres">
      <dgm:prSet presAssocID="{BAED1850-B14C-470D-9F06-34F8977F2081}" presName="sibTrans" presStyleLbl="sibTrans1D1" presStyleIdx="5" presStyleCnt="7"/>
      <dgm:spPr/>
      <dgm:t>
        <a:bodyPr/>
        <a:lstStyle/>
        <a:p>
          <a:endParaRPr lang="zh-TW" altLang="en-US"/>
        </a:p>
      </dgm:t>
    </dgm:pt>
    <dgm:pt modelId="{33333FDD-E114-4E8C-9B67-23B0BD1B1213}" type="pres">
      <dgm:prSet presAssocID="{7357EFE0-F345-42B1-96D3-ABED1E769D76}" presName="node" presStyleLbl="node1" presStyleIdx="6" presStyleCnt="7" custScaleX="130410">
        <dgm:presLayoutVars>
          <dgm:bulletEnabled val="1"/>
        </dgm:presLayoutVars>
      </dgm:prSet>
      <dgm:spPr/>
      <dgm:t>
        <a:bodyPr/>
        <a:lstStyle/>
        <a:p>
          <a:endParaRPr lang="zh-TW" altLang="en-US"/>
        </a:p>
      </dgm:t>
    </dgm:pt>
    <dgm:pt modelId="{9B8C2BB9-7844-4BB8-9D1E-3391D851610D}" type="pres">
      <dgm:prSet presAssocID="{7357EFE0-F345-42B1-96D3-ABED1E769D76}" presName="spNode" presStyleCnt="0"/>
      <dgm:spPr/>
    </dgm:pt>
    <dgm:pt modelId="{60BB44E9-352A-47CF-8DCE-6720372E3ECC}" type="pres">
      <dgm:prSet presAssocID="{82D6364C-626A-4C9F-AC9F-39E50A734F00}" presName="sibTrans" presStyleLbl="sibTrans1D1" presStyleIdx="6" presStyleCnt="7"/>
      <dgm:spPr/>
      <dgm:t>
        <a:bodyPr/>
        <a:lstStyle/>
        <a:p>
          <a:endParaRPr lang="zh-TW" altLang="en-US"/>
        </a:p>
      </dgm:t>
    </dgm:pt>
  </dgm:ptLst>
  <dgm:cxnLst>
    <dgm:cxn modelId="{520E54FC-697A-47E7-A358-207313EF2729}" type="presOf" srcId="{37C0EB19-E834-4403-8684-EF51A3432AA5}" destId="{7299BCC2-2B63-451F-8F7F-27810711FF93}" srcOrd="0" destOrd="0" presId="urn:microsoft.com/office/officeart/2005/8/layout/cycle5"/>
    <dgm:cxn modelId="{7AC62DC7-ED41-41F1-B349-0DFCD9E45AB5}" type="presOf" srcId="{272FEE07-6070-4844-8684-731487C89B86}" destId="{28E8B1B9-A9DF-4874-87C3-FCB6338A121A}" srcOrd="0" destOrd="0" presId="urn:microsoft.com/office/officeart/2005/8/layout/cycle5"/>
    <dgm:cxn modelId="{A73A2968-8AB4-47C2-A786-8BB4848462A7}" type="presOf" srcId="{FE747EB0-7752-41F5-8488-E1699C630EB7}" destId="{4F405E69-2E7F-442A-80B9-C3D2C7AF53B1}" srcOrd="0" destOrd="0" presId="urn:microsoft.com/office/officeart/2005/8/layout/cycle5"/>
    <dgm:cxn modelId="{1EA3AD49-2E41-49C8-B51A-B9E2318E5AAD}" srcId="{2136183C-9145-49F8-9490-FDCB1CF09689}" destId="{9E597DF2-F8B0-4245-915C-A296DA9B187D}" srcOrd="4" destOrd="0" parTransId="{21B388CD-FFC9-458B-A6C8-2D5DAE188480}" sibTransId="{FE747EB0-7752-41F5-8488-E1699C630EB7}"/>
    <dgm:cxn modelId="{AD665596-D296-4880-9892-771B7CE6D2C8}" type="presOf" srcId="{5628C565-A530-4BC3-A479-BE1A5865E9B6}" destId="{E5F746BD-627C-4815-85B0-4AE6E296BA38}" srcOrd="0" destOrd="0" presId="urn:microsoft.com/office/officeart/2005/8/layout/cycle5"/>
    <dgm:cxn modelId="{EF3B61C6-AE87-4AF1-8645-FCBC5CABBD15}" type="presOf" srcId="{C8AFAAF1-88E0-42CE-8D6B-2B834E7ABDAC}" destId="{DF2C39DE-26B0-4A51-AEF4-12EAA3BEF20D}" srcOrd="0" destOrd="0" presId="urn:microsoft.com/office/officeart/2005/8/layout/cycle5"/>
    <dgm:cxn modelId="{72E5F16D-1667-4E57-9329-60F4554FE8DB}" srcId="{2136183C-9145-49F8-9490-FDCB1CF09689}" destId="{7357EFE0-F345-42B1-96D3-ABED1E769D76}" srcOrd="6" destOrd="0" parTransId="{5AB6B92C-F2F5-4BB7-9C47-EF158B4F8875}" sibTransId="{82D6364C-626A-4C9F-AC9F-39E50A734F00}"/>
    <dgm:cxn modelId="{53B26802-1334-46C0-A15A-FE1BD9FCC6CE}" srcId="{2136183C-9145-49F8-9490-FDCB1CF09689}" destId="{453DF457-354A-4D56-9FA2-E51721AAD9C9}" srcOrd="1" destOrd="0" parTransId="{D5A783E1-F671-44B5-AC8D-F41FA853425B}" sibTransId="{93F3D037-00D0-476A-BC77-CE6447127DF9}"/>
    <dgm:cxn modelId="{8A0BD128-56C6-4FCF-924F-8A11570F8C60}" type="presOf" srcId="{93F3D037-00D0-476A-BC77-CE6447127DF9}" destId="{E2C86A9A-2E5B-4393-97EC-363068C970C4}" srcOrd="0" destOrd="0" presId="urn:microsoft.com/office/officeart/2005/8/layout/cycle5"/>
    <dgm:cxn modelId="{2C15E732-B52C-4F98-86E8-1982F0541991}" type="presOf" srcId="{BAED1850-B14C-470D-9F06-34F8977F2081}" destId="{34AAFE6A-581E-454D-A2F3-EBFAC5E40101}" srcOrd="0" destOrd="0" presId="urn:microsoft.com/office/officeart/2005/8/layout/cycle5"/>
    <dgm:cxn modelId="{3C7601CA-8D21-4EF6-B6E9-3A672776385C}" type="presOf" srcId="{7357EFE0-F345-42B1-96D3-ABED1E769D76}" destId="{33333FDD-E114-4E8C-9B67-23B0BD1B1213}" srcOrd="0" destOrd="0" presId="urn:microsoft.com/office/officeart/2005/8/layout/cycle5"/>
    <dgm:cxn modelId="{878F7322-F0CA-4D09-8EEC-3E9EBB7232E1}" type="presOf" srcId="{FBD02CD2-C7CB-43D2-A3B4-9A985C435BB4}" destId="{0D587906-ED9E-4A02-B6AB-2DEF37CE25C2}" srcOrd="0" destOrd="0" presId="urn:microsoft.com/office/officeart/2005/8/layout/cycle5"/>
    <dgm:cxn modelId="{DCC87F6E-B540-4D5E-89CA-4B07E4575802}" srcId="{2136183C-9145-49F8-9490-FDCB1CF09689}" destId="{37C0EB19-E834-4403-8684-EF51A3432AA5}" srcOrd="3" destOrd="0" parTransId="{B1FD3C49-ACE1-47D6-A456-B78D7BF2A1CE}" sibTransId="{AAF99AFD-476D-40DC-8BD6-708083DAD8B1}"/>
    <dgm:cxn modelId="{9C9B4D04-4ACB-4196-BE8D-6F8CE9D0D597}" type="presOf" srcId="{453DF457-354A-4D56-9FA2-E51721AAD9C9}" destId="{C7D07F6C-0A80-430E-B874-CEE107531BD9}" srcOrd="0" destOrd="0" presId="urn:microsoft.com/office/officeart/2005/8/layout/cycle5"/>
    <dgm:cxn modelId="{6840684D-5C8F-4A39-A8F5-10A2577FC93E}" type="presOf" srcId="{2136183C-9145-49F8-9490-FDCB1CF09689}" destId="{D5F79570-EEC0-4001-BA48-C21337BDFEF8}" srcOrd="0" destOrd="0" presId="urn:microsoft.com/office/officeart/2005/8/layout/cycle5"/>
    <dgm:cxn modelId="{134A2417-7168-468A-BB8B-9F3FBAC17935}" srcId="{2136183C-9145-49F8-9490-FDCB1CF09689}" destId="{FBD02CD2-C7CB-43D2-A3B4-9A985C435BB4}" srcOrd="2" destOrd="0" parTransId="{D7A1477F-B9A7-442D-94BE-41B74691717C}" sibTransId="{5628C565-A530-4BC3-A479-BE1A5865E9B6}"/>
    <dgm:cxn modelId="{73D3EC48-D4AF-4C5B-A88A-A209D4CD0F8C}" srcId="{2136183C-9145-49F8-9490-FDCB1CF09689}" destId="{C8AFAAF1-88E0-42CE-8D6B-2B834E7ABDAC}" srcOrd="5" destOrd="0" parTransId="{F583D284-8542-4DA5-B219-F15CD0D695D2}" sibTransId="{BAED1850-B14C-470D-9F06-34F8977F2081}"/>
    <dgm:cxn modelId="{3B7092F8-B44B-4D37-AE96-E0E5ED9708C4}" srcId="{2136183C-9145-49F8-9490-FDCB1CF09689}" destId="{272FEE07-6070-4844-8684-731487C89B86}" srcOrd="0" destOrd="0" parTransId="{E38211AE-07F6-460C-B4F0-235D60308F32}" sibTransId="{08B940DF-AAFF-4C19-BA64-B3929BF01F4A}"/>
    <dgm:cxn modelId="{D98D3998-ED78-4C95-BDA5-26E2AB02C97F}" type="presOf" srcId="{9E597DF2-F8B0-4245-915C-A296DA9B187D}" destId="{06EE9FBB-5C30-4609-A4A4-C72E2AFDAFD8}" srcOrd="0" destOrd="0" presId="urn:microsoft.com/office/officeart/2005/8/layout/cycle5"/>
    <dgm:cxn modelId="{06777DA0-08E4-46BB-99A6-2F96C4129A8C}" type="presOf" srcId="{AAF99AFD-476D-40DC-8BD6-708083DAD8B1}" destId="{2D6912A7-8B94-43B0-889D-91ABEE727348}" srcOrd="0" destOrd="0" presId="urn:microsoft.com/office/officeart/2005/8/layout/cycle5"/>
    <dgm:cxn modelId="{B020A423-7542-4154-BB2E-08D891E9043D}" type="presOf" srcId="{82D6364C-626A-4C9F-AC9F-39E50A734F00}" destId="{60BB44E9-352A-47CF-8DCE-6720372E3ECC}" srcOrd="0" destOrd="0" presId="urn:microsoft.com/office/officeart/2005/8/layout/cycle5"/>
    <dgm:cxn modelId="{26EB6B9C-34F9-4372-AA02-7663D06245A6}" type="presOf" srcId="{08B940DF-AAFF-4C19-BA64-B3929BF01F4A}" destId="{87DFD9A5-3B86-494A-A9A0-B39DFEBC69DF}" srcOrd="0" destOrd="0" presId="urn:microsoft.com/office/officeart/2005/8/layout/cycle5"/>
    <dgm:cxn modelId="{7C6CD85B-D6DD-47F1-9115-917D0CC052F7}" type="presParOf" srcId="{D5F79570-EEC0-4001-BA48-C21337BDFEF8}" destId="{28E8B1B9-A9DF-4874-87C3-FCB6338A121A}" srcOrd="0" destOrd="0" presId="urn:microsoft.com/office/officeart/2005/8/layout/cycle5"/>
    <dgm:cxn modelId="{96AC73F3-5E5F-43B7-A2B6-4C49D2E0F569}" type="presParOf" srcId="{D5F79570-EEC0-4001-BA48-C21337BDFEF8}" destId="{C3A73440-5584-423F-A911-7F8C97679A7C}" srcOrd="1" destOrd="0" presId="urn:microsoft.com/office/officeart/2005/8/layout/cycle5"/>
    <dgm:cxn modelId="{B7159384-6A57-4D25-A1CC-5B679C8ACFBC}" type="presParOf" srcId="{D5F79570-EEC0-4001-BA48-C21337BDFEF8}" destId="{87DFD9A5-3B86-494A-A9A0-B39DFEBC69DF}" srcOrd="2" destOrd="0" presId="urn:microsoft.com/office/officeart/2005/8/layout/cycle5"/>
    <dgm:cxn modelId="{91F4BF69-F0F5-4400-AF9F-E20CC21D8342}" type="presParOf" srcId="{D5F79570-EEC0-4001-BA48-C21337BDFEF8}" destId="{C7D07F6C-0A80-430E-B874-CEE107531BD9}" srcOrd="3" destOrd="0" presId="urn:microsoft.com/office/officeart/2005/8/layout/cycle5"/>
    <dgm:cxn modelId="{B46B2708-EBFA-4689-8103-CF65FC3BDCA0}" type="presParOf" srcId="{D5F79570-EEC0-4001-BA48-C21337BDFEF8}" destId="{40EC422A-6C4B-4698-A517-4935FC971AF3}" srcOrd="4" destOrd="0" presId="urn:microsoft.com/office/officeart/2005/8/layout/cycle5"/>
    <dgm:cxn modelId="{13D8F416-4BFA-48C4-AA33-2425F6947D69}" type="presParOf" srcId="{D5F79570-EEC0-4001-BA48-C21337BDFEF8}" destId="{E2C86A9A-2E5B-4393-97EC-363068C970C4}" srcOrd="5" destOrd="0" presId="urn:microsoft.com/office/officeart/2005/8/layout/cycle5"/>
    <dgm:cxn modelId="{14B488B9-0A0D-449F-9FAA-71D78FD65D55}" type="presParOf" srcId="{D5F79570-EEC0-4001-BA48-C21337BDFEF8}" destId="{0D587906-ED9E-4A02-B6AB-2DEF37CE25C2}" srcOrd="6" destOrd="0" presId="urn:microsoft.com/office/officeart/2005/8/layout/cycle5"/>
    <dgm:cxn modelId="{8E244840-34CC-41FB-85E5-E6F816CE3B69}" type="presParOf" srcId="{D5F79570-EEC0-4001-BA48-C21337BDFEF8}" destId="{A2D1118F-4522-4E56-9F4F-6EA4EDEBD4C9}" srcOrd="7" destOrd="0" presId="urn:microsoft.com/office/officeart/2005/8/layout/cycle5"/>
    <dgm:cxn modelId="{DBF3D4B5-367F-4DB1-8A0E-343D225012C4}" type="presParOf" srcId="{D5F79570-EEC0-4001-BA48-C21337BDFEF8}" destId="{E5F746BD-627C-4815-85B0-4AE6E296BA38}" srcOrd="8" destOrd="0" presId="urn:microsoft.com/office/officeart/2005/8/layout/cycle5"/>
    <dgm:cxn modelId="{6E2AD75C-5D1F-4F4C-A471-508C72DE761C}" type="presParOf" srcId="{D5F79570-EEC0-4001-BA48-C21337BDFEF8}" destId="{7299BCC2-2B63-451F-8F7F-27810711FF93}" srcOrd="9" destOrd="0" presId="urn:microsoft.com/office/officeart/2005/8/layout/cycle5"/>
    <dgm:cxn modelId="{643854C0-267E-40B8-9295-BADA4632B4AB}" type="presParOf" srcId="{D5F79570-EEC0-4001-BA48-C21337BDFEF8}" destId="{C6DBD708-87E6-49E9-B601-3963CE372673}" srcOrd="10" destOrd="0" presId="urn:microsoft.com/office/officeart/2005/8/layout/cycle5"/>
    <dgm:cxn modelId="{94D512C1-2E5A-4FA9-A11C-00CE9BCE1F9C}" type="presParOf" srcId="{D5F79570-EEC0-4001-BA48-C21337BDFEF8}" destId="{2D6912A7-8B94-43B0-889D-91ABEE727348}" srcOrd="11" destOrd="0" presId="urn:microsoft.com/office/officeart/2005/8/layout/cycle5"/>
    <dgm:cxn modelId="{91213D13-4956-4944-9255-1A2A112166F7}" type="presParOf" srcId="{D5F79570-EEC0-4001-BA48-C21337BDFEF8}" destId="{06EE9FBB-5C30-4609-A4A4-C72E2AFDAFD8}" srcOrd="12" destOrd="0" presId="urn:microsoft.com/office/officeart/2005/8/layout/cycle5"/>
    <dgm:cxn modelId="{E166ADEB-12B3-45DD-A2FA-4CD10FCCC798}" type="presParOf" srcId="{D5F79570-EEC0-4001-BA48-C21337BDFEF8}" destId="{AD826130-A22F-4314-91CD-41016D661813}" srcOrd="13" destOrd="0" presId="urn:microsoft.com/office/officeart/2005/8/layout/cycle5"/>
    <dgm:cxn modelId="{C81D51BD-5656-497A-A139-53BE27D1960E}" type="presParOf" srcId="{D5F79570-EEC0-4001-BA48-C21337BDFEF8}" destId="{4F405E69-2E7F-442A-80B9-C3D2C7AF53B1}" srcOrd="14" destOrd="0" presId="urn:microsoft.com/office/officeart/2005/8/layout/cycle5"/>
    <dgm:cxn modelId="{89989F84-95EC-4CD4-BB9B-B6A95A49D372}" type="presParOf" srcId="{D5F79570-EEC0-4001-BA48-C21337BDFEF8}" destId="{DF2C39DE-26B0-4A51-AEF4-12EAA3BEF20D}" srcOrd="15" destOrd="0" presId="urn:microsoft.com/office/officeart/2005/8/layout/cycle5"/>
    <dgm:cxn modelId="{8719535F-DA0E-4949-9DFB-F4E9BE92B26F}" type="presParOf" srcId="{D5F79570-EEC0-4001-BA48-C21337BDFEF8}" destId="{F9AE5FE7-1520-4BCB-A37A-7A4BDE363B26}" srcOrd="16" destOrd="0" presId="urn:microsoft.com/office/officeart/2005/8/layout/cycle5"/>
    <dgm:cxn modelId="{7B09D623-44CA-4AE6-9EDE-28AD51C0AD5F}" type="presParOf" srcId="{D5F79570-EEC0-4001-BA48-C21337BDFEF8}" destId="{34AAFE6A-581E-454D-A2F3-EBFAC5E40101}" srcOrd="17" destOrd="0" presId="urn:microsoft.com/office/officeart/2005/8/layout/cycle5"/>
    <dgm:cxn modelId="{724D0ED9-02DA-461C-9D98-8F09BA5BC5B5}" type="presParOf" srcId="{D5F79570-EEC0-4001-BA48-C21337BDFEF8}" destId="{33333FDD-E114-4E8C-9B67-23B0BD1B1213}" srcOrd="18" destOrd="0" presId="urn:microsoft.com/office/officeart/2005/8/layout/cycle5"/>
    <dgm:cxn modelId="{C755BF99-D836-4A89-B6F1-D6EF0CDBAEF3}" type="presParOf" srcId="{D5F79570-EEC0-4001-BA48-C21337BDFEF8}" destId="{9B8C2BB9-7844-4BB8-9D1E-3391D851610D}" srcOrd="19" destOrd="0" presId="urn:microsoft.com/office/officeart/2005/8/layout/cycle5"/>
    <dgm:cxn modelId="{0F25CC76-C8EB-47EF-8AF1-913FAE0CF642}" type="presParOf" srcId="{D5F79570-EEC0-4001-BA48-C21337BDFEF8}" destId="{60BB44E9-352A-47CF-8DCE-6720372E3ECC}"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E87CC5-B305-4CC4-8A98-D8C5C02848E0}"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zh-TW" altLang="en-US"/>
        </a:p>
      </dgm:t>
    </dgm:pt>
    <dgm:pt modelId="{49C95986-D35A-4BC5-990F-ADE27A675134}">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歡迎晚宴</a:t>
          </a:r>
        </a:p>
      </dgm:t>
    </dgm:pt>
    <dgm:pt modelId="{DDE8D8AB-EF2F-4410-9381-0DBACB42BB71}" type="parTrans" cxnId="{A35D0BA1-9D28-4C2C-A3B2-A2747B6DCFAA}">
      <dgm:prSet/>
      <dgm:spPr/>
      <dgm:t>
        <a:bodyPr/>
        <a:lstStyle/>
        <a:p>
          <a:endParaRPr lang="zh-TW" altLang="en-US"/>
        </a:p>
      </dgm:t>
    </dgm:pt>
    <dgm:pt modelId="{ED5445E0-A994-4BB7-9E85-544D1340BF51}" type="sibTrans" cxnId="{A35D0BA1-9D28-4C2C-A3B2-A2747B6DCFAA}">
      <dgm:prSet/>
      <dgm:spPr/>
      <dgm:t>
        <a:bodyPr/>
        <a:lstStyle/>
        <a:p>
          <a:endParaRPr lang="zh-TW" altLang="en-US"/>
        </a:p>
      </dgm:t>
    </dgm:pt>
    <dgm:pt modelId="{609205AE-628E-45E6-8DCB-28405882F680}">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審查會議</a:t>
          </a:r>
        </a:p>
      </dgm:t>
    </dgm:pt>
    <dgm:pt modelId="{7DF34D21-49A0-4B61-92B8-6F2FCF614814}" type="parTrans" cxnId="{5D1F8BA6-AAB7-4DAB-9D17-D4A98A68C898}">
      <dgm:prSet/>
      <dgm:spPr/>
      <dgm:t>
        <a:bodyPr/>
        <a:lstStyle/>
        <a:p>
          <a:endParaRPr lang="zh-TW" altLang="en-US"/>
        </a:p>
      </dgm:t>
    </dgm:pt>
    <dgm:pt modelId="{2FA5700D-2565-4EF2-AEF1-5B4D7380131D}" type="sibTrans" cxnId="{5D1F8BA6-AAB7-4DAB-9D17-D4A98A68C898}">
      <dgm:prSet/>
      <dgm:spPr/>
      <dgm:t>
        <a:bodyPr/>
        <a:lstStyle/>
        <a:p>
          <a:endParaRPr lang="zh-TW" altLang="en-US"/>
        </a:p>
      </dgm:t>
    </dgm:pt>
    <dgm:pt modelId="{F706E88C-EAE0-4B46-ACDA-EA9FAFB88E76}">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擬具結論性意見</a:t>
          </a:r>
        </a:p>
      </dgm:t>
    </dgm:pt>
    <dgm:pt modelId="{9851F281-50A6-4AB2-81F0-123E8F6C0277}" type="parTrans" cxnId="{6A295614-FAF4-44FF-868A-2E39E16E8022}">
      <dgm:prSet/>
      <dgm:spPr/>
      <dgm:t>
        <a:bodyPr/>
        <a:lstStyle/>
        <a:p>
          <a:endParaRPr lang="zh-TW" altLang="en-US"/>
        </a:p>
      </dgm:t>
    </dgm:pt>
    <dgm:pt modelId="{79A85D0A-FCF6-4E3E-A145-D17374CF36AD}" type="sibTrans" cxnId="{6A295614-FAF4-44FF-868A-2E39E16E8022}">
      <dgm:prSet/>
      <dgm:spPr/>
      <dgm:t>
        <a:bodyPr/>
        <a:lstStyle/>
        <a:p>
          <a:endParaRPr lang="zh-TW" altLang="en-US"/>
        </a:p>
      </dgm:t>
    </dgm:pt>
    <dgm:pt modelId="{DF33745D-A4F9-4184-8778-147848DB32B4}">
      <dgm:prSet phldrT="[文字]" custT="1"/>
      <dgm:spPr>
        <a:ln>
          <a:noFill/>
        </a:ln>
      </dgm:spPr>
      <dgm:t>
        <a:bodyPr/>
        <a:lstStyle/>
        <a:p>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結論性意見發表記者會</a:t>
          </a:r>
          <a:endParaRPr lang="en-US" altLang="zh-TW"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歡送午宴</a:t>
          </a:r>
        </a:p>
      </dgm:t>
    </dgm:pt>
    <dgm:pt modelId="{7CE2C332-183E-49DF-ADDF-EF3FD3EDDA38}" type="parTrans" cxnId="{0E467832-4324-4279-9B8E-6F09E7C9C848}">
      <dgm:prSet/>
      <dgm:spPr/>
      <dgm:t>
        <a:bodyPr/>
        <a:lstStyle/>
        <a:p>
          <a:endParaRPr lang="zh-TW" altLang="en-US"/>
        </a:p>
      </dgm:t>
    </dgm:pt>
    <dgm:pt modelId="{3662E26F-BEAD-49F5-89B6-F13B1AB5475A}" type="sibTrans" cxnId="{0E467832-4324-4279-9B8E-6F09E7C9C848}">
      <dgm:prSet/>
      <dgm:spPr/>
      <dgm:t>
        <a:bodyPr/>
        <a:lstStyle/>
        <a:p>
          <a:endParaRPr lang="zh-TW" altLang="en-US"/>
        </a:p>
      </dgm:t>
    </dgm:pt>
    <dgm:pt modelId="{2BBA5A9D-F735-442B-A238-D2B806A0F91E}">
      <dgm:prSet phldrT="[文字]" custT="1"/>
      <dgm:spPr>
        <a:ln>
          <a:noFill/>
        </a:ln>
      </dgm:spPr>
      <dgm:t>
        <a:bodyPr/>
        <a:lstStyle/>
        <a:p>
          <a:pPr algn="ctr"/>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開幕式</a:t>
          </a:r>
          <a:endParaRPr lang="en-US" altLang="zh-TW"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審前會議</a:t>
          </a:r>
        </a:p>
      </dgm:t>
    </dgm:pt>
    <dgm:pt modelId="{619A5531-C529-400B-8696-95CE76874F4C}" type="parTrans" cxnId="{38747155-1929-4A4E-84A2-79A9F221B563}">
      <dgm:prSet/>
      <dgm:spPr/>
      <dgm:t>
        <a:bodyPr/>
        <a:lstStyle/>
        <a:p>
          <a:endParaRPr lang="zh-TW" altLang="en-US"/>
        </a:p>
      </dgm:t>
    </dgm:pt>
    <dgm:pt modelId="{DDD53B30-B518-49FF-8052-A322852EECB6}" type="sibTrans" cxnId="{38747155-1929-4A4E-84A2-79A9F221B563}">
      <dgm:prSet/>
      <dgm:spPr/>
      <dgm:t>
        <a:bodyPr/>
        <a:lstStyle/>
        <a:p>
          <a:endParaRPr lang="zh-TW" altLang="en-US"/>
        </a:p>
      </dgm:t>
    </dgm:pt>
    <dgm:pt modelId="{735402B8-4823-43F9-8645-F8BDD9E71E6C}" type="pres">
      <dgm:prSet presAssocID="{0DE87CC5-B305-4CC4-8A98-D8C5C02848E0}" presName="compositeShape" presStyleCnt="0">
        <dgm:presLayoutVars>
          <dgm:chMax val="7"/>
          <dgm:dir/>
          <dgm:resizeHandles val="exact"/>
        </dgm:presLayoutVars>
      </dgm:prSet>
      <dgm:spPr/>
      <dgm:t>
        <a:bodyPr/>
        <a:lstStyle/>
        <a:p>
          <a:endParaRPr lang="zh-TW" altLang="en-US"/>
        </a:p>
      </dgm:t>
    </dgm:pt>
    <dgm:pt modelId="{9455C83D-C082-43FB-A94C-DE6528147908}" type="pres">
      <dgm:prSet presAssocID="{0DE87CC5-B305-4CC4-8A98-D8C5C02848E0}" presName="wedge1" presStyleLbl="node1" presStyleIdx="0" presStyleCnt="5" custLinFactNeighborX="-996" custLinFactNeighborY="-653"/>
      <dgm:spPr/>
      <dgm:t>
        <a:bodyPr/>
        <a:lstStyle/>
        <a:p>
          <a:endParaRPr lang="zh-TW" altLang="en-US"/>
        </a:p>
      </dgm:t>
    </dgm:pt>
    <dgm:pt modelId="{469994F3-C731-4B3D-AAB2-A1E300CA2830}" type="pres">
      <dgm:prSet presAssocID="{0DE87CC5-B305-4CC4-8A98-D8C5C02848E0}" presName="dummy1a" presStyleCnt="0"/>
      <dgm:spPr/>
    </dgm:pt>
    <dgm:pt modelId="{E0B678B4-61E3-4CF9-A2BA-5542EC37F912}" type="pres">
      <dgm:prSet presAssocID="{0DE87CC5-B305-4CC4-8A98-D8C5C02848E0}" presName="dummy1b" presStyleCnt="0"/>
      <dgm:spPr/>
    </dgm:pt>
    <dgm:pt modelId="{CB24B485-89A5-42A5-9909-1E665E1735FF}" type="pres">
      <dgm:prSet presAssocID="{0DE87CC5-B305-4CC4-8A98-D8C5C02848E0}" presName="wedge1Tx" presStyleLbl="node1" presStyleIdx="0" presStyleCnt="5">
        <dgm:presLayoutVars>
          <dgm:chMax val="0"/>
          <dgm:chPref val="0"/>
          <dgm:bulletEnabled val="1"/>
        </dgm:presLayoutVars>
      </dgm:prSet>
      <dgm:spPr/>
      <dgm:t>
        <a:bodyPr/>
        <a:lstStyle/>
        <a:p>
          <a:endParaRPr lang="zh-TW" altLang="en-US"/>
        </a:p>
      </dgm:t>
    </dgm:pt>
    <dgm:pt modelId="{BAB421E5-9B53-419F-8BF7-0B1D5C676016}" type="pres">
      <dgm:prSet presAssocID="{0DE87CC5-B305-4CC4-8A98-D8C5C02848E0}" presName="wedge2" presStyleLbl="node1" presStyleIdx="1" presStyleCnt="5"/>
      <dgm:spPr>
        <a:ln>
          <a:noFill/>
        </a:ln>
      </dgm:spPr>
      <dgm:t>
        <a:bodyPr/>
        <a:lstStyle/>
        <a:p>
          <a:endParaRPr lang="zh-TW" altLang="en-US"/>
        </a:p>
      </dgm:t>
    </dgm:pt>
    <dgm:pt modelId="{CDB28266-6F67-4D61-921A-7E229170A940}" type="pres">
      <dgm:prSet presAssocID="{0DE87CC5-B305-4CC4-8A98-D8C5C02848E0}" presName="dummy2a" presStyleCnt="0"/>
      <dgm:spPr/>
    </dgm:pt>
    <dgm:pt modelId="{0344A16F-DF1F-4C7E-9EB7-3869B7280D59}" type="pres">
      <dgm:prSet presAssocID="{0DE87CC5-B305-4CC4-8A98-D8C5C02848E0}" presName="dummy2b" presStyleCnt="0"/>
      <dgm:spPr/>
    </dgm:pt>
    <dgm:pt modelId="{64B1DD30-5203-4758-9867-186EE1510158}" type="pres">
      <dgm:prSet presAssocID="{0DE87CC5-B305-4CC4-8A98-D8C5C02848E0}" presName="wedge2Tx" presStyleLbl="node1" presStyleIdx="1" presStyleCnt="5">
        <dgm:presLayoutVars>
          <dgm:chMax val="0"/>
          <dgm:chPref val="0"/>
          <dgm:bulletEnabled val="1"/>
        </dgm:presLayoutVars>
      </dgm:prSet>
      <dgm:spPr/>
      <dgm:t>
        <a:bodyPr/>
        <a:lstStyle/>
        <a:p>
          <a:endParaRPr lang="zh-TW" altLang="en-US"/>
        </a:p>
      </dgm:t>
    </dgm:pt>
    <dgm:pt modelId="{E8353A1A-F56A-4188-A106-65A23F481603}" type="pres">
      <dgm:prSet presAssocID="{0DE87CC5-B305-4CC4-8A98-D8C5C02848E0}" presName="wedge3" presStyleLbl="node1" presStyleIdx="2" presStyleCnt="5"/>
      <dgm:spPr>
        <a:ln>
          <a:noFill/>
        </a:ln>
      </dgm:spPr>
      <dgm:t>
        <a:bodyPr/>
        <a:lstStyle/>
        <a:p>
          <a:endParaRPr lang="zh-TW" altLang="en-US"/>
        </a:p>
      </dgm:t>
    </dgm:pt>
    <dgm:pt modelId="{F37DFBAA-C6AC-45D6-8408-19CA73378E1C}" type="pres">
      <dgm:prSet presAssocID="{0DE87CC5-B305-4CC4-8A98-D8C5C02848E0}" presName="dummy3a" presStyleCnt="0"/>
      <dgm:spPr/>
    </dgm:pt>
    <dgm:pt modelId="{6F065EA9-B03F-4BC7-8243-97E3D5E8340E}" type="pres">
      <dgm:prSet presAssocID="{0DE87CC5-B305-4CC4-8A98-D8C5C02848E0}" presName="dummy3b" presStyleCnt="0"/>
      <dgm:spPr/>
    </dgm:pt>
    <dgm:pt modelId="{BA9198C3-B8E8-4C50-9BD0-44A0C3D8818C}" type="pres">
      <dgm:prSet presAssocID="{0DE87CC5-B305-4CC4-8A98-D8C5C02848E0}" presName="wedge3Tx" presStyleLbl="node1" presStyleIdx="2" presStyleCnt="5">
        <dgm:presLayoutVars>
          <dgm:chMax val="0"/>
          <dgm:chPref val="0"/>
          <dgm:bulletEnabled val="1"/>
        </dgm:presLayoutVars>
      </dgm:prSet>
      <dgm:spPr>
        <a:ln>
          <a:noFill/>
        </a:ln>
      </dgm:spPr>
      <dgm:t>
        <a:bodyPr/>
        <a:lstStyle/>
        <a:p>
          <a:endParaRPr lang="zh-TW" altLang="en-US"/>
        </a:p>
      </dgm:t>
    </dgm:pt>
    <dgm:pt modelId="{1A5144BB-798A-49C8-BD33-79076C36028D}" type="pres">
      <dgm:prSet presAssocID="{0DE87CC5-B305-4CC4-8A98-D8C5C02848E0}" presName="wedge4" presStyleLbl="node1" presStyleIdx="3" presStyleCnt="5"/>
      <dgm:spPr/>
      <dgm:t>
        <a:bodyPr/>
        <a:lstStyle/>
        <a:p>
          <a:endParaRPr lang="zh-TW" altLang="en-US"/>
        </a:p>
      </dgm:t>
    </dgm:pt>
    <dgm:pt modelId="{B0B318D8-BDAC-4868-B65C-EF4333174867}" type="pres">
      <dgm:prSet presAssocID="{0DE87CC5-B305-4CC4-8A98-D8C5C02848E0}" presName="dummy4a" presStyleCnt="0"/>
      <dgm:spPr/>
    </dgm:pt>
    <dgm:pt modelId="{14D73BFF-8B3E-4411-B38C-55665C08BC40}" type="pres">
      <dgm:prSet presAssocID="{0DE87CC5-B305-4CC4-8A98-D8C5C02848E0}" presName="dummy4b" presStyleCnt="0"/>
      <dgm:spPr/>
    </dgm:pt>
    <dgm:pt modelId="{AA2802D5-22F4-4D3A-BF9C-47CBA51EFA74}" type="pres">
      <dgm:prSet presAssocID="{0DE87CC5-B305-4CC4-8A98-D8C5C02848E0}" presName="wedge4Tx" presStyleLbl="node1" presStyleIdx="3" presStyleCnt="5">
        <dgm:presLayoutVars>
          <dgm:chMax val="0"/>
          <dgm:chPref val="0"/>
          <dgm:bulletEnabled val="1"/>
        </dgm:presLayoutVars>
      </dgm:prSet>
      <dgm:spPr/>
      <dgm:t>
        <a:bodyPr/>
        <a:lstStyle/>
        <a:p>
          <a:endParaRPr lang="zh-TW" altLang="en-US"/>
        </a:p>
      </dgm:t>
    </dgm:pt>
    <dgm:pt modelId="{80094D22-5C8F-461D-B21B-7833B4F185D5}" type="pres">
      <dgm:prSet presAssocID="{0DE87CC5-B305-4CC4-8A98-D8C5C02848E0}" presName="wedge5" presStyleLbl="node1" presStyleIdx="4" presStyleCnt="5"/>
      <dgm:spPr/>
      <dgm:t>
        <a:bodyPr/>
        <a:lstStyle/>
        <a:p>
          <a:endParaRPr lang="zh-TW" altLang="en-US"/>
        </a:p>
      </dgm:t>
    </dgm:pt>
    <dgm:pt modelId="{BC615693-FDCA-4D77-9BB9-F2D7E36DF253}" type="pres">
      <dgm:prSet presAssocID="{0DE87CC5-B305-4CC4-8A98-D8C5C02848E0}" presName="dummy5a" presStyleCnt="0"/>
      <dgm:spPr/>
    </dgm:pt>
    <dgm:pt modelId="{6D60F86F-FE9B-4DCD-9973-651E89674FE1}" type="pres">
      <dgm:prSet presAssocID="{0DE87CC5-B305-4CC4-8A98-D8C5C02848E0}" presName="dummy5b" presStyleCnt="0"/>
      <dgm:spPr/>
    </dgm:pt>
    <dgm:pt modelId="{CBF37046-EFB2-4475-8666-775F048F97DB}" type="pres">
      <dgm:prSet presAssocID="{0DE87CC5-B305-4CC4-8A98-D8C5C02848E0}" presName="wedge5Tx" presStyleLbl="node1" presStyleIdx="4" presStyleCnt="5">
        <dgm:presLayoutVars>
          <dgm:chMax val="0"/>
          <dgm:chPref val="0"/>
          <dgm:bulletEnabled val="1"/>
        </dgm:presLayoutVars>
      </dgm:prSet>
      <dgm:spPr/>
      <dgm:t>
        <a:bodyPr/>
        <a:lstStyle/>
        <a:p>
          <a:endParaRPr lang="zh-TW" altLang="en-US"/>
        </a:p>
      </dgm:t>
    </dgm:pt>
    <dgm:pt modelId="{F8EC30E8-44A3-4183-88EC-67999E78C6D2}" type="pres">
      <dgm:prSet presAssocID="{ED5445E0-A994-4BB7-9E85-544D1340BF51}" presName="arrowWedge1" presStyleLbl="fgSibTrans2D1" presStyleIdx="0" presStyleCnt="5"/>
      <dgm:spPr/>
    </dgm:pt>
    <dgm:pt modelId="{19DB0E0E-8547-407A-9ACC-E79B25555E04}" type="pres">
      <dgm:prSet presAssocID="{DDD53B30-B518-49FF-8052-A322852EECB6}" presName="arrowWedge2" presStyleLbl="fgSibTrans2D1" presStyleIdx="1" presStyleCnt="5"/>
      <dgm:spPr/>
    </dgm:pt>
    <dgm:pt modelId="{140E5989-B389-4293-A57C-69837D0A7C76}" type="pres">
      <dgm:prSet presAssocID="{2FA5700D-2565-4EF2-AEF1-5B4D7380131D}" presName="arrowWedge3" presStyleLbl="fgSibTrans2D1" presStyleIdx="2" presStyleCnt="5"/>
      <dgm:spPr/>
    </dgm:pt>
    <dgm:pt modelId="{DB18F642-4651-4F65-AF83-B686B6EE1CB7}" type="pres">
      <dgm:prSet presAssocID="{79A85D0A-FCF6-4E3E-A145-D17374CF36AD}" presName="arrowWedge4" presStyleLbl="fgSibTrans2D1" presStyleIdx="3" presStyleCnt="5"/>
      <dgm:spPr/>
    </dgm:pt>
    <dgm:pt modelId="{25A6C062-8242-4742-8191-1F5243C872E5}" type="pres">
      <dgm:prSet presAssocID="{3662E26F-BEAD-49F5-89B6-F13B1AB5475A}" presName="arrowWedge5" presStyleLbl="fgSibTrans2D1" presStyleIdx="4" presStyleCnt="5"/>
      <dgm:spPr/>
    </dgm:pt>
  </dgm:ptLst>
  <dgm:cxnLst>
    <dgm:cxn modelId="{A1B75B08-B1F8-4580-A71E-96B7F81167F4}" type="presOf" srcId="{F706E88C-EAE0-4B46-ACDA-EA9FAFB88E76}" destId="{AA2802D5-22F4-4D3A-BF9C-47CBA51EFA74}" srcOrd="1" destOrd="0" presId="urn:microsoft.com/office/officeart/2005/8/layout/cycle8"/>
    <dgm:cxn modelId="{9C1D57BE-276A-42D5-A486-F8B2B2A5805E}" type="presOf" srcId="{2BBA5A9D-F735-442B-A238-D2B806A0F91E}" destId="{BAB421E5-9B53-419F-8BF7-0B1D5C676016}" srcOrd="0" destOrd="0" presId="urn:microsoft.com/office/officeart/2005/8/layout/cycle8"/>
    <dgm:cxn modelId="{F071DF19-D86D-4424-9904-2357DE202095}" type="presOf" srcId="{F706E88C-EAE0-4B46-ACDA-EA9FAFB88E76}" destId="{1A5144BB-798A-49C8-BD33-79076C36028D}" srcOrd="0" destOrd="0" presId="urn:microsoft.com/office/officeart/2005/8/layout/cycle8"/>
    <dgm:cxn modelId="{38747155-1929-4A4E-84A2-79A9F221B563}" srcId="{0DE87CC5-B305-4CC4-8A98-D8C5C02848E0}" destId="{2BBA5A9D-F735-442B-A238-D2B806A0F91E}" srcOrd="1" destOrd="0" parTransId="{619A5531-C529-400B-8696-95CE76874F4C}" sibTransId="{DDD53B30-B518-49FF-8052-A322852EECB6}"/>
    <dgm:cxn modelId="{411EF77F-103E-4374-A10A-9ACA66000509}" type="presOf" srcId="{609205AE-628E-45E6-8DCB-28405882F680}" destId="{E8353A1A-F56A-4188-A106-65A23F481603}" srcOrd="0" destOrd="0" presId="urn:microsoft.com/office/officeart/2005/8/layout/cycle8"/>
    <dgm:cxn modelId="{D0535DC4-4048-4EAF-9A72-3459730052E6}" type="presOf" srcId="{2BBA5A9D-F735-442B-A238-D2B806A0F91E}" destId="{64B1DD30-5203-4758-9867-186EE1510158}" srcOrd="1" destOrd="0" presId="urn:microsoft.com/office/officeart/2005/8/layout/cycle8"/>
    <dgm:cxn modelId="{568D82E0-2144-4F4C-BAE2-EC34A2DED3D5}" type="presOf" srcId="{DF33745D-A4F9-4184-8778-147848DB32B4}" destId="{CBF37046-EFB2-4475-8666-775F048F97DB}" srcOrd="1" destOrd="0" presId="urn:microsoft.com/office/officeart/2005/8/layout/cycle8"/>
    <dgm:cxn modelId="{84DD3B2F-7B22-47F1-A45E-62D6C764ACBC}" type="presOf" srcId="{49C95986-D35A-4BC5-990F-ADE27A675134}" destId="{9455C83D-C082-43FB-A94C-DE6528147908}" srcOrd="0" destOrd="0" presId="urn:microsoft.com/office/officeart/2005/8/layout/cycle8"/>
    <dgm:cxn modelId="{0E467832-4324-4279-9B8E-6F09E7C9C848}" srcId="{0DE87CC5-B305-4CC4-8A98-D8C5C02848E0}" destId="{DF33745D-A4F9-4184-8778-147848DB32B4}" srcOrd="4" destOrd="0" parTransId="{7CE2C332-183E-49DF-ADDF-EF3FD3EDDA38}" sibTransId="{3662E26F-BEAD-49F5-89B6-F13B1AB5475A}"/>
    <dgm:cxn modelId="{E3F70B64-B18F-4725-A6D7-8E6BE2343BC9}" type="presOf" srcId="{49C95986-D35A-4BC5-990F-ADE27A675134}" destId="{CB24B485-89A5-42A5-9909-1E665E1735FF}" srcOrd="1" destOrd="0" presId="urn:microsoft.com/office/officeart/2005/8/layout/cycle8"/>
    <dgm:cxn modelId="{6A295614-FAF4-44FF-868A-2E39E16E8022}" srcId="{0DE87CC5-B305-4CC4-8A98-D8C5C02848E0}" destId="{F706E88C-EAE0-4B46-ACDA-EA9FAFB88E76}" srcOrd="3" destOrd="0" parTransId="{9851F281-50A6-4AB2-81F0-123E8F6C0277}" sibTransId="{79A85D0A-FCF6-4E3E-A145-D17374CF36AD}"/>
    <dgm:cxn modelId="{A35D0BA1-9D28-4C2C-A3B2-A2747B6DCFAA}" srcId="{0DE87CC5-B305-4CC4-8A98-D8C5C02848E0}" destId="{49C95986-D35A-4BC5-990F-ADE27A675134}" srcOrd="0" destOrd="0" parTransId="{DDE8D8AB-EF2F-4410-9381-0DBACB42BB71}" sibTransId="{ED5445E0-A994-4BB7-9E85-544D1340BF51}"/>
    <dgm:cxn modelId="{57523720-9915-453D-864C-8C75FD2DC97A}" type="presOf" srcId="{609205AE-628E-45E6-8DCB-28405882F680}" destId="{BA9198C3-B8E8-4C50-9BD0-44A0C3D8818C}" srcOrd="1" destOrd="0" presId="urn:microsoft.com/office/officeart/2005/8/layout/cycle8"/>
    <dgm:cxn modelId="{BE0A49C0-C3F9-4A24-A7F3-F63869AB2724}" type="presOf" srcId="{DF33745D-A4F9-4184-8778-147848DB32B4}" destId="{80094D22-5C8F-461D-B21B-7833B4F185D5}" srcOrd="0" destOrd="0" presId="urn:microsoft.com/office/officeart/2005/8/layout/cycle8"/>
    <dgm:cxn modelId="{ED416799-F918-43F2-A928-10E9F3551C0D}" type="presOf" srcId="{0DE87CC5-B305-4CC4-8A98-D8C5C02848E0}" destId="{735402B8-4823-43F9-8645-F8BDD9E71E6C}" srcOrd="0" destOrd="0" presId="urn:microsoft.com/office/officeart/2005/8/layout/cycle8"/>
    <dgm:cxn modelId="{5D1F8BA6-AAB7-4DAB-9D17-D4A98A68C898}" srcId="{0DE87CC5-B305-4CC4-8A98-D8C5C02848E0}" destId="{609205AE-628E-45E6-8DCB-28405882F680}" srcOrd="2" destOrd="0" parTransId="{7DF34D21-49A0-4B61-92B8-6F2FCF614814}" sibTransId="{2FA5700D-2565-4EF2-AEF1-5B4D7380131D}"/>
    <dgm:cxn modelId="{965FFF1B-01BC-4406-A0A6-618EDAC4416C}" type="presParOf" srcId="{735402B8-4823-43F9-8645-F8BDD9E71E6C}" destId="{9455C83D-C082-43FB-A94C-DE6528147908}" srcOrd="0" destOrd="0" presId="urn:microsoft.com/office/officeart/2005/8/layout/cycle8"/>
    <dgm:cxn modelId="{AD74A3E8-46C3-431E-A786-B0B8D3C54EB4}" type="presParOf" srcId="{735402B8-4823-43F9-8645-F8BDD9E71E6C}" destId="{469994F3-C731-4B3D-AAB2-A1E300CA2830}" srcOrd="1" destOrd="0" presId="urn:microsoft.com/office/officeart/2005/8/layout/cycle8"/>
    <dgm:cxn modelId="{B735B690-D11C-4FAF-9823-8C8A153218CD}" type="presParOf" srcId="{735402B8-4823-43F9-8645-F8BDD9E71E6C}" destId="{E0B678B4-61E3-4CF9-A2BA-5542EC37F912}" srcOrd="2" destOrd="0" presId="urn:microsoft.com/office/officeart/2005/8/layout/cycle8"/>
    <dgm:cxn modelId="{A8CAD265-1AF7-47D4-86C6-F551A2A58C1D}" type="presParOf" srcId="{735402B8-4823-43F9-8645-F8BDD9E71E6C}" destId="{CB24B485-89A5-42A5-9909-1E665E1735FF}" srcOrd="3" destOrd="0" presId="urn:microsoft.com/office/officeart/2005/8/layout/cycle8"/>
    <dgm:cxn modelId="{9161EF72-1000-4CCF-8542-F800E5D74E52}" type="presParOf" srcId="{735402B8-4823-43F9-8645-F8BDD9E71E6C}" destId="{BAB421E5-9B53-419F-8BF7-0B1D5C676016}" srcOrd="4" destOrd="0" presId="urn:microsoft.com/office/officeart/2005/8/layout/cycle8"/>
    <dgm:cxn modelId="{523DB3A8-CC4A-461B-83C7-A422F2111C50}" type="presParOf" srcId="{735402B8-4823-43F9-8645-F8BDD9E71E6C}" destId="{CDB28266-6F67-4D61-921A-7E229170A940}" srcOrd="5" destOrd="0" presId="urn:microsoft.com/office/officeart/2005/8/layout/cycle8"/>
    <dgm:cxn modelId="{F633500C-455D-47C2-B35E-5D431D683FBC}" type="presParOf" srcId="{735402B8-4823-43F9-8645-F8BDD9E71E6C}" destId="{0344A16F-DF1F-4C7E-9EB7-3869B7280D59}" srcOrd="6" destOrd="0" presId="urn:microsoft.com/office/officeart/2005/8/layout/cycle8"/>
    <dgm:cxn modelId="{DB3B32F8-E65C-418D-BFFE-5A1D4DDD49D1}" type="presParOf" srcId="{735402B8-4823-43F9-8645-F8BDD9E71E6C}" destId="{64B1DD30-5203-4758-9867-186EE1510158}" srcOrd="7" destOrd="0" presId="urn:microsoft.com/office/officeart/2005/8/layout/cycle8"/>
    <dgm:cxn modelId="{2ABFA064-84C3-485A-9AA1-418DFACF5513}" type="presParOf" srcId="{735402B8-4823-43F9-8645-F8BDD9E71E6C}" destId="{E8353A1A-F56A-4188-A106-65A23F481603}" srcOrd="8" destOrd="0" presId="urn:microsoft.com/office/officeart/2005/8/layout/cycle8"/>
    <dgm:cxn modelId="{9DC26982-B9E4-49D8-A91E-400B22A38443}" type="presParOf" srcId="{735402B8-4823-43F9-8645-F8BDD9E71E6C}" destId="{F37DFBAA-C6AC-45D6-8408-19CA73378E1C}" srcOrd="9" destOrd="0" presId="urn:microsoft.com/office/officeart/2005/8/layout/cycle8"/>
    <dgm:cxn modelId="{21366EE9-8115-40FD-990C-DE7756548431}" type="presParOf" srcId="{735402B8-4823-43F9-8645-F8BDD9E71E6C}" destId="{6F065EA9-B03F-4BC7-8243-97E3D5E8340E}" srcOrd="10" destOrd="0" presId="urn:microsoft.com/office/officeart/2005/8/layout/cycle8"/>
    <dgm:cxn modelId="{AC8F06D1-A93D-4195-AE60-705C3BAEA1C2}" type="presParOf" srcId="{735402B8-4823-43F9-8645-F8BDD9E71E6C}" destId="{BA9198C3-B8E8-4C50-9BD0-44A0C3D8818C}" srcOrd="11" destOrd="0" presId="urn:microsoft.com/office/officeart/2005/8/layout/cycle8"/>
    <dgm:cxn modelId="{881E794C-158A-48A0-B0C4-403514846879}" type="presParOf" srcId="{735402B8-4823-43F9-8645-F8BDD9E71E6C}" destId="{1A5144BB-798A-49C8-BD33-79076C36028D}" srcOrd="12" destOrd="0" presId="urn:microsoft.com/office/officeart/2005/8/layout/cycle8"/>
    <dgm:cxn modelId="{9D60A305-7A0C-412D-89C2-9383FD2617F4}" type="presParOf" srcId="{735402B8-4823-43F9-8645-F8BDD9E71E6C}" destId="{B0B318D8-BDAC-4868-B65C-EF4333174867}" srcOrd="13" destOrd="0" presId="urn:microsoft.com/office/officeart/2005/8/layout/cycle8"/>
    <dgm:cxn modelId="{EC870588-62A1-4E14-9A9E-209D079E2018}" type="presParOf" srcId="{735402B8-4823-43F9-8645-F8BDD9E71E6C}" destId="{14D73BFF-8B3E-4411-B38C-55665C08BC40}" srcOrd="14" destOrd="0" presId="urn:microsoft.com/office/officeart/2005/8/layout/cycle8"/>
    <dgm:cxn modelId="{DCE11EC7-1B5D-4999-851B-00C7214B6245}" type="presParOf" srcId="{735402B8-4823-43F9-8645-F8BDD9E71E6C}" destId="{AA2802D5-22F4-4D3A-BF9C-47CBA51EFA74}" srcOrd="15" destOrd="0" presId="urn:microsoft.com/office/officeart/2005/8/layout/cycle8"/>
    <dgm:cxn modelId="{0326C1E2-9094-4F4F-95E4-31F273A90B37}" type="presParOf" srcId="{735402B8-4823-43F9-8645-F8BDD9E71E6C}" destId="{80094D22-5C8F-461D-B21B-7833B4F185D5}" srcOrd="16" destOrd="0" presId="urn:microsoft.com/office/officeart/2005/8/layout/cycle8"/>
    <dgm:cxn modelId="{40285D36-001A-432E-836A-921D88CF165A}" type="presParOf" srcId="{735402B8-4823-43F9-8645-F8BDD9E71E6C}" destId="{BC615693-FDCA-4D77-9BB9-F2D7E36DF253}" srcOrd="17" destOrd="0" presId="urn:microsoft.com/office/officeart/2005/8/layout/cycle8"/>
    <dgm:cxn modelId="{34A51D53-B20F-40D2-9045-48CC9953F5FD}" type="presParOf" srcId="{735402B8-4823-43F9-8645-F8BDD9E71E6C}" destId="{6D60F86F-FE9B-4DCD-9973-651E89674FE1}" srcOrd="18" destOrd="0" presId="urn:microsoft.com/office/officeart/2005/8/layout/cycle8"/>
    <dgm:cxn modelId="{59AF509C-ADED-4D64-BC56-82252813905C}" type="presParOf" srcId="{735402B8-4823-43F9-8645-F8BDD9E71E6C}" destId="{CBF37046-EFB2-4475-8666-775F048F97DB}" srcOrd="19" destOrd="0" presId="urn:microsoft.com/office/officeart/2005/8/layout/cycle8"/>
    <dgm:cxn modelId="{7FFE0D75-9775-45AF-83E0-2324E511F3CA}" type="presParOf" srcId="{735402B8-4823-43F9-8645-F8BDD9E71E6C}" destId="{F8EC30E8-44A3-4183-88EC-67999E78C6D2}" srcOrd="20" destOrd="0" presId="urn:microsoft.com/office/officeart/2005/8/layout/cycle8"/>
    <dgm:cxn modelId="{FDDE5BC3-ACB1-44FF-A195-089AD275F465}" type="presParOf" srcId="{735402B8-4823-43F9-8645-F8BDD9E71E6C}" destId="{19DB0E0E-8547-407A-9ACC-E79B25555E04}" srcOrd="21" destOrd="0" presId="urn:microsoft.com/office/officeart/2005/8/layout/cycle8"/>
    <dgm:cxn modelId="{56703051-4ED8-440A-A82C-014DC41FDC8F}" type="presParOf" srcId="{735402B8-4823-43F9-8645-F8BDD9E71E6C}" destId="{140E5989-B389-4293-A57C-69837D0A7C76}" srcOrd="22" destOrd="0" presId="urn:microsoft.com/office/officeart/2005/8/layout/cycle8"/>
    <dgm:cxn modelId="{3E4F04AC-FF90-4367-8674-BE27E7D14465}" type="presParOf" srcId="{735402B8-4823-43F9-8645-F8BDD9E71E6C}" destId="{DB18F642-4651-4F65-AF83-B686B6EE1CB7}" srcOrd="23" destOrd="0" presId="urn:microsoft.com/office/officeart/2005/8/layout/cycle8"/>
    <dgm:cxn modelId="{C49D91EE-0F8E-4958-8F36-3280443B33A3}" type="presParOf" srcId="{735402B8-4823-43F9-8645-F8BDD9E71E6C}" destId="{25A6C062-8242-4742-8191-1F5243C872E5}"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5C83D-C082-43FB-A94C-DE6528147908}">
      <dsp:nvSpPr>
        <dsp:cNvPr id="0" name=""/>
        <dsp:cNvSpPr/>
      </dsp:nvSpPr>
      <dsp:spPr>
        <a:xfrm>
          <a:off x="1997896" y="313306"/>
          <a:ext cx="4251657" cy="4251657"/>
        </a:xfrm>
        <a:prstGeom prst="pie">
          <a:avLst>
            <a:gd name="adj1" fmla="val 16200000"/>
            <a:gd name="adj2" fmla="val 20520000"/>
          </a:avLst>
        </a:prstGeom>
        <a:solidFill>
          <a:schemeClr val="accent5">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歡迎晚宴</a:t>
          </a:r>
        </a:p>
      </dsp:txBody>
      <dsp:txXfrm>
        <a:off x="4215844" y="1027990"/>
        <a:ext cx="1366604" cy="911069"/>
      </dsp:txXfrm>
    </dsp:sp>
    <dsp:sp modelId="{BAB421E5-9B53-419F-8BF7-0B1D5C676016}">
      <dsp:nvSpPr>
        <dsp:cNvPr id="0" name=""/>
        <dsp:cNvSpPr/>
      </dsp:nvSpPr>
      <dsp:spPr>
        <a:xfrm>
          <a:off x="2034339" y="426684"/>
          <a:ext cx="4251657" cy="4251657"/>
        </a:xfrm>
        <a:prstGeom prst="pie">
          <a:avLst>
            <a:gd name="adj1" fmla="val 20520000"/>
            <a:gd name="adj2" fmla="val 3240000"/>
          </a:avLst>
        </a:prstGeom>
        <a:solidFill>
          <a:schemeClr val="accent5">
            <a:hueOff val="4494533"/>
            <a:satOff val="-1805"/>
            <a:lumOff val="-5981"/>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開幕式、審前會議</a:t>
          </a:r>
        </a:p>
      </dsp:txBody>
      <dsp:txXfrm>
        <a:off x="4772609" y="2369286"/>
        <a:ext cx="1265374" cy="1012299"/>
      </dsp:txXfrm>
    </dsp:sp>
    <dsp:sp modelId="{E8353A1A-F56A-4188-A106-65A23F481603}">
      <dsp:nvSpPr>
        <dsp:cNvPr id="0" name=""/>
        <dsp:cNvSpPr/>
      </dsp:nvSpPr>
      <dsp:spPr>
        <a:xfrm>
          <a:off x="1938171" y="496532"/>
          <a:ext cx="4251657" cy="4251657"/>
        </a:xfrm>
        <a:prstGeom prst="pie">
          <a:avLst>
            <a:gd name="adj1" fmla="val 3240000"/>
            <a:gd name="adj2" fmla="val 7560000"/>
          </a:avLst>
        </a:prstGeom>
        <a:solidFill>
          <a:schemeClr val="accent5">
            <a:hueOff val="8989066"/>
            <a:satOff val="-3610"/>
            <a:lumOff val="-11962"/>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審查會議</a:t>
          </a:r>
        </a:p>
      </dsp:txBody>
      <dsp:txXfrm>
        <a:off x="3456620" y="3482816"/>
        <a:ext cx="1214759" cy="1113529"/>
      </dsp:txXfrm>
    </dsp:sp>
    <dsp:sp modelId="{1A5144BB-798A-49C8-BD33-79076C36028D}">
      <dsp:nvSpPr>
        <dsp:cNvPr id="0" name=""/>
        <dsp:cNvSpPr/>
      </dsp:nvSpPr>
      <dsp:spPr>
        <a:xfrm>
          <a:off x="1842002" y="426684"/>
          <a:ext cx="4251657" cy="4251657"/>
        </a:xfrm>
        <a:prstGeom prst="pie">
          <a:avLst>
            <a:gd name="adj1" fmla="val 7560000"/>
            <a:gd name="adj2" fmla="val 11880000"/>
          </a:avLst>
        </a:prstGeom>
        <a:solidFill>
          <a:schemeClr val="accent5">
            <a:hueOff val="13483599"/>
            <a:satOff val="-5414"/>
            <a:lumOff val="-17942"/>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擬具結論性意見及翻譯</a:t>
          </a:r>
        </a:p>
      </dsp:txBody>
      <dsp:txXfrm>
        <a:off x="2090016" y="2369286"/>
        <a:ext cx="1265374" cy="1012299"/>
      </dsp:txXfrm>
    </dsp:sp>
    <dsp:sp modelId="{80094D22-5C8F-461D-B21B-7833B4F185D5}">
      <dsp:nvSpPr>
        <dsp:cNvPr id="0" name=""/>
        <dsp:cNvSpPr/>
      </dsp:nvSpPr>
      <dsp:spPr>
        <a:xfrm>
          <a:off x="1878445" y="313306"/>
          <a:ext cx="4251657" cy="4251657"/>
        </a:xfrm>
        <a:prstGeom prst="pie">
          <a:avLst>
            <a:gd name="adj1" fmla="val 11880000"/>
            <a:gd name="adj2" fmla="val 16200000"/>
          </a:avLst>
        </a:prstGeom>
        <a:solidFill>
          <a:schemeClr val="accent5">
            <a:hueOff val="17978132"/>
            <a:satOff val="-7219"/>
            <a:lumOff val="-23923"/>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結論性意見發表記者會、歡送茶會</a:t>
          </a:r>
        </a:p>
      </dsp:txBody>
      <dsp:txXfrm>
        <a:off x="2545550" y="1027990"/>
        <a:ext cx="1366604" cy="911069"/>
      </dsp:txXfrm>
    </dsp:sp>
    <dsp:sp modelId="{F8EC30E8-44A3-4183-88EC-67999E78C6D2}">
      <dsp:nvSpPr>
        <dsp:cNvPr id="0" name=""/>
        <dsp:cNvSpPr/>
      </dsp:nvSpPr>
      <dsp:spPr>
        <a:xfrm>
          <a:off x="1734498" y="50108"/>
          <a:ext cx="4778053" cy="4778053"/>
        </a:xfrm>
        <a:prstGeom prst="circularArrow">
          <a:avLst>
            <a:gd name="adj1" fmla="val 5085"/>
            <a:gd name="adj2" fmla="val 327528"/>
            <a:gd name="adj3" fmla="val 20192361"/>
            <a:gd name="adj4" fmla="val 16200324"/>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A19E5F-2BC4-40AF-A351-EAD701A0E35A}">
      <dsp:nvSpPr>
        <dsp:cNvPr id="0" name=""/>
        <dsp:cNvSpPr/>
      </dsp:nvSpPr>
      <dsp:spPr>
        <a:xfrm>
          <a:off x="1771435" y="224894"/>
          <a:ext cx="4778053" cy="4778053"/>
        </a:xfrm>
        <a:prstGeom prst="circularArrow">
          <a:avLst>
            <a:gd name="adj1" fmla="val 5085"/>
            <a:gd name="adj2" fmla="val 327528"/>
            <a:gd name="adj3" fmla="val 2912753"/>
            <a:gd name="adj4" fmla="val 20519953"/>
            <a:gd name="adj5" fmla="val 5932"/>
          </a:avLst>
        </a:prstGeom>
        <a:solidFill>
          <a:schemeClr val="accent5">
            <a:hueOff val="4494533"/>
            <a:satOff val="-1805"/>
            <a:lumOff val="-5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0E5989-B389-4293-A57C-69837D0A7C76}">
      <dsp:nvSpPr>
        <dsp:cNvPr id="0" name=""/>
        <dsp:cNvSpPr/>
      </dsp:nvSpPr>
      <dsp:spPr>
        <a:xfrm>
          <a:off x="1674973" y="233511"/>
          <a:ext cx="4778053" cy="4778053"/>
        </a:xfrm>
        <a:prstGeom prst="circularArrow">
          <a:avLst>
            <a:gd name="adj1" fmla="val 5085"/>
            <a:gd name="adj2" fmla="val 327528"/>
            <a:gd name="adj3" fmla="val 7232777"/>
            <a:gd name="adj4" fmla="val 3239695"/>
            <a:gd name="adj5" fmla="val 5932"/>
          </a:avLst>
        </a:prstGeom>
        <a:solidFill>
          <a:schemeClr val="accent5">
            <a:hueOff val="8989066"/>
            <a:satOff val="-3610"/>
            <a:lumOff val="-119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18F642-4651-4F65-AF83-B686B6EE1CB7}">
      <dsp:nvSpPr>
        <dsp:cNvPr id="0" name=""/>
        <dsp:cNvSpPr/>
      </dsp:nvSpPr>
      <dsp:spPr>
        <a:xfrm>
          <a:off x="1578511" y="163449"/>
          <a:ext cx="4778053" cy="4778053"/>
        </a:xfrm>
        <a:prstGeom prst="circularArrow">
          <a:avLst>
            <a:gd name="adj1" fmla="val 5085"/>
            <a:gd name="adj2" fmla="val 327528"/>
            <a:gd name="adj3" fmla="val 11552519"/>
            <a:gd name="adj4" fmla="val 7559718"/>
            <a:gd name="adj5" fmla="val 5932"/>
          </a:avLst>
        </a:prstGeom>
        <a:solidFill>
          <a:schemeClr val="accent5">
            <a:hueOff val="13483599"/>
            <a:satOff val="-5414"/>
            <a:lumOff val="-179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A6C062-8242-4742-8191-1F5243C872E5}">
      <dsp:nvSpPr>
        <dsp:cNvPr id="0" name=""/>
        <dsp:cNvSpPr/>
      </dsp:nvSpPr>
      <dsp:spPr>
        <a:xfrm>
          <a:off x="1615447" y="50108"/>
          <a:ext cx="4778053" cy="4778053"/>
        </a:xfrm>
        <a:prstGeom prst="circularArrow">
          <a:avLst>
            <a:gd name="adj1" fmla="val 5085"/>
            <a:gd name="adj2" fmla="val 327528"/>
            <a:gd name="adj3" fmla="val 15872148"/>
            <a:gd name="adj4" fmla="val 11880111"/>
            <a:gd name="adj5" fmla="val 5932"/>
          </a:avLst>
        </a:prstGeom>
        <a:solidFill>
          <a:schemeClr val="accent5">
            <a:hueOff val="17978132"/>
            <a:satOff val="-7219"/>
            <a:lumOff val="-2392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5C83D-C082-43FB-A94C-DE6528147908}">
      <dsp:nvSpPr>
        <dsp:cNvPr id="0" name=""/>
        <dsp:cNvSpPr/>
      </dsp:nvSpPr>
      <dsp:spPr>
        <a:xfrm>
          <a:off x="2260767" y="308732"/>
          <a:ext cx="4189582" cy="4189582"/>
        </a:xfrm>
        <a:prstGeom prst="pie">
          <a:avLst>
            <a:gd name="adj1" fmla="val 16200000"/>
            <a:gd name="adj2" fmla="val 20520000"/>
          </a:avLst>
        </a:prstGeom>
        <a:solidFill>
          <a:schemeClr val="accent5">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歡迎晚宴</a:t>
          </a:r>
        </a:p>
      </dsp:txBody>
      <dsp:txXfrm>
        <a:off x="4446332" y="1012981"/>
        <a:ext cx="1346651" cy="897767"/>
      </dsp:txXfrm>
    </dsp:sp>
    <dsp:sp modelId="{BAB421E5-9B53-419F-8BF7-0B1D5C676016}">
      <dsp:nvSpPr>
        <dsp:cNvPr id="0" name=""/>
        <dsp:cNvSpPr/>
      </dsp:nvSpPr>
      <dsp:spPr>
        <a:xfrm>
          <a:off x="2296678" y="420454"/>
          <a:ext cx="4189582" cy="4189582"/>
        </a:xfrm>
        <a:prstGeom prst="pie">
          <a:avLst>
            <a:gd name="adj1" fmla="val 20520000"/>
            <a:gd name="adj2" fmla="val 3240000"/>
          </a:avLst>
        </a:prstGeom>
        <a:solidFill>
          <a:schemeClr val="accent5">
            <a:hueOff val="4494533"/>
            <a:satOff val="-1805"/>
            <a:lumOff val="-5981"/>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開幕式、審前會議</a:t>
          </a:r>
        </a:p>
      </dsp:txBody>
      <dsp:txXfrm>
        <a:off x="4994968" y="2334694"/>
        <a:ext cx="1246899" cy="997519"/>
      </dsp:txXfrm>
    </dsp:sp>
    <dsp:sp modelId="{E8353A1A-F56A-4188-A106-65A23F481603}">
      <dsp:nvSpPr>
        <dsp:cNvPr id="0" name=""/>
        <dsp:cNvSpPr/>
      </dsp:nvSpPr>
      <dsp:spPr>
        <a:xfrm>
          <a:off x="2201913" y="489283"/>
          <a:ext cx="4189582" cy="4189582"/>
        </a:xfrm>
        <a:prstGeom prst="pie">
          <a:avLst>
            <a:gd name="adj1" fmla="val 3240000"/>
            <a:gd name="adj2" fmla="val 7560000"/>
          </a:avLst>
        </a:prstGeom>
        <a:solidFill>
          <a:schemeClr val="accent5">
            <a:hueOff val="8989066"/>
            <a:satOff val="-3610"/>
            <a:lumOff val="-11962"/>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審查會議</a:t>
          </a:r>
        </a:p>
      </dsp:txBody>
      <dsp:txXfrm>
        <a:off x="3698193" y="3431966"/>
        <a:ext cx="1197023" cy="1097271"/>
      </dsp:txXfrm>
    </dsp:sp>
    <dsp:sp modelId="{1A5144BB-798A-49C8-BD33-79076C36028D}">
      <dsp:nvSpPr>
        <dsp:cNvPr id="0" name=""/>
        <dsp:cNvSpPr/>
      </dsp:nvSpPr>
      <dsp:spPr>
        <a:xfrm>
          <a:off x="2107149" y="420454"/>
          <a:ext cx="4189582" cy="4189582"/>
        </a:xfrm>
        <a:prstGeom prst="pie">
          <a:avLst>
            <a:gd name="adj1" fmla="val 7560000"/>
            <a:gd name="adj2" fmla="val 11880000"/>
          </a:avLst>
        </a:prstGeom>
        <a:solidFill>
          <a:schemeClr val="accent5">
            <a:hueOff val="13483599"/>
            <a:satOff val="-5414"/>
            <a:lumOff val="-17942"/>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擬具結論性意見及翻譯</a:t>
          </a:r>
        </a:p>
      </dsp:txBody>
      <dsp:txXfrm>
        <a:off x="2351541" y="2334694"/>
        <a:ext cx="1246899" cy="997519"/>
      </dsp:txXfrm>
    </dsp:sp>
    <dsp:sp modelId="{80094D22-5C8F-461D-B21B-7833B4F185D5}">
      <dsp:nvSpPr>
        <dsp:cNvPr id="0" name=""/>
        <dsp:cNvSpPr/>
      </dsp:nvSpPr>
      <dsp:spPr>
        <a:xfrm>
          <a:off x="2143060" y="308732"/>
          <a:ext cx="4189582" cy="4189582"/>
        </a:xfrm>
        <a:prstGeom prst="pie">
          <a:avLst>
            <a:gd name="adj1" fmla="val 11880000"/>
            <a:gd name="adj2" fmla="val 16200000"/>
          </a:avLst>
        </a:prstGeom>
        <a:solidFill>
          <a:schemeClr val="accent5">
            <a:hueOff val="17978132"/>
            <a:satOff val="-7219"/>
            <a:lumOff val="-23923"/>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結論性意見發表記者會</a:t>
          </a:r>
          <a:r>
            <a:rPr lang="zh-TW" altLang="en-US" sz="2000" kern="12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、歡送</a:t>
          </a:r>
          <a:r>
            <a:rPr lang="zh-TW" altLang="en-US" sz="2000" kern="1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午宴</a:t>
          </a:r>
        </a:p>
      </dsp:txBody>
      <dsp:txXfrm>
        <a:off x="2800425" y="1012981"/>
        <a:ext cx="1346651" cy="897767"/>
      </dsp:txXfrm>
    </dsp:sp>
    <dsp:sp modelId="{F8EC30E8-44A3-4183-88EC-67999E78C6D2}">
      <dsp:nvSpPr>
        <dsp:cNvPr id="0" name=""/>
        <dsp:cNvSpPr/>
      </dsp:nvSpPr>
      <dsp:spPr>
        <a:xfrm>
          <a:off x="2001215" y="49377"/>
          <a:ext cx="4708292" cy="4708292"/>
        </a:xfrm>
        <a:prstGeom prst="circularArrow">
          <a:avLst>
            <a:gd name="adj1" fmla="val 5085"/>
            <a:gd name="adj2" fmla="val 327528"/>
            <a:gd name="adj3" fmla="val 20192361"/>
            <a:gd name="adj4" fmla="val 16200324"/>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A19E5F-2BC4-40AF-A351-EAD701A0E35A}">
      <dsp:nvSpPr>
        <dsp:cNvPr id="0" name=""/>
        <dsp:cNvSpPr/>
      </dsp:nvSpPr>
      <dsp:spPr>
        <a:xfrm>
          <a:off x="2037612" y="221611"/>
          <a:ext cx="4708292" cy="4708292"/>
        </a:xfrm>
        <a:prstGeom prst="circularArrow">
          <a:avLst>
            <a:gd name="adj1" fmla="val 5085"/>
            <a:gd name="adj2" fmla="val 327528"/>
            <a:gd name="adj3" fmla="val 2912753"/>
            <a:gd name="adj4" fmla="val 20519953"/>
            <a:gd name="adj5" fmla="val 5932"/>
          </a:avLst>
        </a:prstGeom>
        <a:solidFill>
          <a:schemeClr val="accent5">
            <a:hueOff val="4494533"/>
            <a:satOff val="-1805"/>
            <a:lumOff val="-5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0E5989-B389-4293-A57C-69837D0A7C76}">
      <dsp:nvSpPr>
        <dsp:cNvPr id="0" name=""/>
        <dsp:cNvSpPr/>
      </dsp:nvSpPr>
      <dsp:spPr>
        <a:xfrm>
          <a:off x="1942558" y="230101"/>
          <a:ext cx="4708292" cy="4708292"/>
        </a:xfrm>
        <a:prstGeom prst="circularArrow">
          <a:avLst>
            <a:gd name="adj1" fmla="val 5085"/>
            <a:gd name="adj2" fmla="val 327528"/>
            <a:gd name="adj3" fmla="val 7232777"/>
            <a:gd name="adj4" fmla="val 3239695"/>
            <a:gd name="adj5" fmla="val 5932"/>
          </a:avLst>
        </a:prstGeom>
        <a:solidFill>
          <a:schemeClr val="accent5">
            <a:hueOff val="8989066"/>
            <a:satOff val="-3610"/>
            <a:lumOff val="-119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18F642-4651-4F65-AF83-B686B6EE1CB7}">
      <dsp:nvSpPr>
        <dsp:cNvPr id="0" name=""/>
        <dsp:cNvSpPr/>
      </dsp:nvSpPr>
      <dsp:spPr>
        <a:xfrm>
          <a:off x="1847504" y="161062"/>
          <a:ext cx="4708292" cy="4708292"/>
        </a:xfrm>
        <a:prstGeom prst="circularArrow">
          <a:avLst>
            <a:gd name="adj1" fmla="val 5085"/>
            <a:gd name="adj2" fmla="val 327528"/>
            <a:gd name="adj3" fmla="val 11552519"/>
            <a:gd name="adj4" fmla="val 7559718"/>
            <a:gd name="adj5" fmla="val 5932"/>
          </a:avLst>
        </a:prstGeom>
        <a:solidFill>
          <a:schemeClr val="accent5">
            <a:hueOff val="13483599"/>
            <a:satOff val="-5414"/>
            <a:lumOff val="-179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A6C062-8242-4742-8191-1F5243C872E5}">
      <dsp:nvSpPr>
        <dsp:cNvPr id="0" name=""/>
        <dsp:cNvSpPr/>
      </dsp:nvSpPr>
      <dsp:spPr>
        <a:xfrm>
          <a:off x="1883902" y="49377"/>
          <a:ext cx="4708292" cy="4708292"/>
        </a:xfrm>
        <a:prstGeom prst="circularArrow">
          <a:avLst>
            <a:gd name="adj1" fmla="val 5085"/>
            <a:gd name="adj2" fmla="val 327528"/>
            <a:gd name="adj3" fmla="val 15872148"/>
            <a:gd name="adj4" fmla="val 11880111"/>
            <a:gd name="adj5" fmla="val 5932"/>
          </a:avLst>
        </a:prstGeom>
        <a:solidFill>
          <a:schemeClr val="accent5">
            <a:hueOff val="17978132"/>
            <a:satOff val="-7219"/>
            <a:lumOff val="-2392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400" cy="496889"/>
          </a:xfrm>
          <a:prstGeom prst="rect">
            <a:avLst/>
          </a:prstGeom>
        </p:spPr>
        <p:txBody>
          <a:bodyPr vert="horz" lIns="91441" tIns="45720" rIns="91441"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9" y="1"/>
            <a:ext cx="2946400" cy="496889"/>
          </a:xfrm>
          <a:prstGeom prst="rect">
            <a:avLst/>
          </a:prstGeom>
        </p:spPr>
        <p:txBody>
          <a:bodyPr vert="horz" lIns="91441" tIns="45720" rIns="91441" bIns="45720" rtlCol="0"/>
          <a:lstStyle>
            <a:lvl1pPr algn="r">
              <a:defRPr sz="1200"/>
            </a:lvl1pPr>
          </a:lstStyle>
          <a:p>
            <a:fld id="{EE787FD5-2F8D-4DBF-A457-F0992258EBE5}" type="datetimeFigureOut">
              <a:rPr lang="zh-TW" altLang="en-US" smtClean="0"/>
              <a:pPr/>
              <a:t>2017/9/14</a:t>
            </a:fld>
            <a:endParaRPr lang="zh-TW" altLang="en-US"/>
          </a:p>
        </p:txBody>
      </p:sp>
      <p:sp>
        <p:nvSpPr>
          <p:cNvPr id="4" name="頁尾版面配置區 3"/>
          <p:cNvSpPr>
            <a:spLocks noGrp="1"/>
          </p:cNvSpPr>
          <p:nvPr>
            <p:ph type="ftr" sz="quarter" idx="2"/>
          </p:nvPr>
        </p:nvSpPr>
        <p:spPr>
          <a:xfrm>
            <a:off x="0" y="9429751"/>
            <a:ext cx="2946400" cy="496889"/>
          </a:xfrm>
          <a:prstGeom prst="rect">
            <a:avLst/>
          </a:prstGeom>
        </p:spPr>
        <p:txBody>
          <a:bodyPr vert="horz" lIns="91441" tIns="45720" rIns="91441"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9" y="9429751"/>
            <a:ext cx="2946400" cy="496889"/>
          </a:xfrm>
          <a:prstGeom prst="rect">
            <a:avLst/>
          </a:prstGeom>
        </p:spPr>
        <p:txBody>
          <a:bodyPr vert="horz" lIns="91441" tIns="45720" rIns="91441" bIns="45720" rtlCol="0" anchor="b"/>
          <a:lstStyle>
            <a:lvl1pPr algn="r">
              <a:defRPr sz="1200"/>
            </a:lvl1pPr>
          </a:lstStyle>
          <a:p>
            <a:fld id="{9D0BB4D9-4C16-44EB-8E22-1940B88BF1FB}" type="slidenum">
              <a:rPr lang="zh-TW" altLang="en-US" smtClean="0"/>
              <a:pPr/>
              <a:t>‹#›</a:t>
            </a:fld>
            <a:endParaRPr lang="zh-TW" altLang="en-US"/>
          </a:p>
        </p:txBody>
      </p:sp>
    </p:spTree>
    <p:extLst>
      <p:ext uri="{BB962C8B-B14F-4D97-AF65-F5344CB8AC3E}">
        <p14:creationId xmlns:p14="http://schemas.microsoft.com/office/powerpoint/2010/main" val="164593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7" y="5"/>
            <a:ext cx="2945659" cy="498134"/>
          </a:xfrm>
          <a:prstGeom prst="rect">
            <a:avLst/>
          </a:prstGeom>
        </p:spPr>
        <p:txBody>
          <a:bodyPr vert="horz" lIns="91441" tIns="45720" rIns="91441" bIns="45720" rtlCol="0"/>
          <a:lstStyle>
            <a:lvl1pPr algn="l">
              <a:defRPr sz="1200"/>
            </a:lvl1pPr>
          </a:lstStyle>
          <a:p>
            <a:endParaRPr lang="zh-TW" altLang="en-US"/>
          </a:p>
        </p:txBody>
      </p:sp>
      <p:sp>
        <p:nvSpPr>
          <p:cNvPr id="3" name="日期版面配置區 2"/>
          <p:cNvSpPr>
            <a:spLocks noGrp="1"/>
          </p:cNvSpPr>
          <p:nvPr>
            <p:ph type="dt" idx="1"/>
          </p:nvPr>
        </p:nvSpPr>
        <p:spPr>
          <a:xfrm>
            <a:off x="3850450" y="5"/>
            <a:ext cx="2945659" cy="498134"/>
          </a:xfrm>
          <a:prstGeom prst="rect">
            <a:avLst/>
          </a:prstGeom>
        </p:spPr>
        <p:txBody>
          <a:bodyPr vert="horz" lIns="91441" tIns="45720" rIns="91441" bIns="45720" rtlCol="0"/>
          <a:lstStyle>
            <a:lvl1pPr algn="r">
              <a:defRPr sz="1200"/>
            </a:lvl1pPr>
          </a:lstStyle>
          <a:p>
            <a:fld id="{3CAC242E-FAD8-4254-A472-85437CCC1F38}" type="datetimeFigureOut">
              <a:rPr lang="zh-TW" altLang="en-US" smtClean="0"/>
              <a:pPr/>
              <a:t>2017/9/14</a:t>
            </a:fld>
            <a:endParaRPr lang="zh-TW" altLang="en-US"/>
          </a:p>
        </p:txBody>
      </p:sp>
      <p:sp>
        <p:nvSpPr>
          <p:cNvPr id="4" name="投影片圖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1" tIns="45720" rIns="91441" bIns="45720" rtlCol="0" anchor="ctr"/>
          <a:lstStyle/>
          <a:p>
            <a:endParaRPr lang="zh-TW" altLang="en-US"/>
          </a:p>
        </p:txBody>
      </p:sp>
      <p:sp>
        <p:nvSpPr>
          <p:cNvPr id="5" name="備忘稿版面配置區 4"/>
          <p:cNvSpPr>
            <a:spLocks noGrp="1"/>
          </p:cNvSpPr>
          <p:nvPr>
            <p:ph type="body" sz="quarter" idx="3"/>
          </p:nvPr>
        </p:nvSpPr>
        <p:spPr>
          <a:xfrm>
            <a:off x="679768" y="4777961"/>
            <a:ext cx="5438140" cy="3909239"/>
          </a:xfrm>
          <a:prstGeom prst="rect">
            <a:avLst/>
          </a:prstGeom>
        </p:spPr>
        <p:txBody>
          <a:bodyPr vert="horz" lIns="91441" tIns="45720" rIns="91441"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7" y="9430092"/>
            <a:ext cx="2945659" cy="498133"/>
          </a:xfrm>
          <a:prstGeom prst="rect">
            <a:avLst/>
          </a:prstGeom>
        </p:spPr>
        <p:txBody>
          <a:bodyPr vert="horz" lIns="91441" tIns="45720" rIns="91441"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50" y="9430092"/>
            <a:ext cx="2945659" cy="498133"/>
          </a:xfrm>
          <a:prstGeom prst="rect">
            <a:avLst/>
          </a:prstGeom>
        </p:spPr>
        <p:txBody>
          <a:bodyPr vert="horz" lIns="91441" tIns="45720" rIns="91441" bIns="45720" rtlCol="0" anchor="b"/>
          <a:lstStyle>
            <a:lvl1pPr algn="r">
              <a:defRPr sz="1200"/>
            </a:lvl1pPr>
          </a:lstStyle>
          <a:p>
            <a:fld id="{2F981718-A568-4D9D-82CD-101D78DC945B}" type="slidenum">
              <a:rPr lang="zh-TW" altLang="en-US" smtClean="0"/>
              <a:pPr/>
              <a:t>‹#›</a:t>
            </a:fld>
            <a:endParaRPr lang="zh-TW" altLang="en-US"/>
          </a:p>
        </p:txBody>
      </p:sp>
    </p:spTree>
    <p:extLst>
      <p:ext uri="{BB962C8B-B14F-4D97-AF65-F5344CB8AC3E}">
        <p14:creationId xmlns:p14="http://schemas.microsoft.com/office/powerpoint/2010/main" val="1905763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normAutofit/>
          </a:bodyPr>
          <a:lstStyle/>
          <a:p>
            <a:r>
              <a:rPr lang="zh-TW" altLang="zh-TW" sz="1600" dirty="0"/>
              <a:t>院長、各位長官，大家好</a:t>
            </a:r>
          </a:p>
          <a:p>
            <a:r>
              <a:rPr lang="zh-TW" altLang="zh-TW" sz="1600" dirty="0"/>
              <a:t>衛生福利部進行「我國身心障礙者權利公約暨兒童權利公約首次國家報告國際審查作業規劃」報告</a:t>
            </a:r>
            <a:endParaRPr lang="en-US" altLang="zh-TW"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a:t>
            </a:fld>
            <a:endParaRPr lang="zh-TW" altLang="en-US"/>
          </a:p>
        </p:txBody>
      </p:sp>
    </p:spTree>
    <p:extLst>
      <p:ext uri="{BB962C8B-B14F-4D97-AF65-F5344CB8AC3E}">
        <p14:creationId xmlns:p14="http://schemas.microsoft.com/office/powerpoint/2010/main" val="3068296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600" dirty="0"/>
              <a:t>CRPD</a:t>
            </a:r>
            <a:r>
              <a:rPr lang="zh-TW" altLang="zh-TW" sz="1600" dirty="0"/>
              <a:t>及</a:t>
            </a:r>
            <a:r>
              <a:rPr lang="en-US" altLang="zh-TW" sz="1600" dirty="0"/>
              <a:t>CRC</a:t>
            </a:r>
            <a:r>
              <a:rPr lang="zh-TW" altLang="zh-TW" sz="1600" dirty="0"/>
              <a:t>的國家報告架構均參照聯合國格式，請參閱簡報。</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10</a:t>
            </a:fld>
            <a:endParaRPr lang="zh-TW" altLang="en-US"/>
          </a:p>
        </p:txBody>
      </p:sp>
    </p:spTree>
    <p:extLst>
      <p:ext uri="{BB962C8B-B14F-4D97-AF65-F5344CB8AC3E}">
        <p14:creationId xmlns:p14="http://schemas.microsoft.com/office/powerpoint/2010/main" val="3303701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接下來有關國際審查的規劃部分。</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11</a:t>
            </a:fld>
            <a:endParaRPr lang="zh-TW" altLang="en-US"/>
          </a:p>
        </p:txBody>
      </p:sp>
    </p:spTree>
    <p:extLst>
      <p:ext uri="{BB962C8B-B14F-4D97-AF65-F5344CB8AC3E}">
        <p14:creationId xmlns:p14="http://schemas.microsoft.com/office/powerpoint/2010/main" val="452039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為籌備國家報告的國際審查作業，</a:t>
            </a:r>
            <a:r>
              <a:rPr lang="en-US" altLang="zh-TW" sz="1600" dirty="0"/>
              <a:t>CRPD</a:t>
            </a:r>
            <a:r>
              <a:rPr lang="zh-TW" altLang="zh-TW" sz="1600" dirty="0"/>
              <a:t>跟</a:t>
            </a:r>
            <a:r>
              <a:rPr lang="en-US" altLang="zh-TW" sz="1600" dirty="0"/>
              <a:t>CRC</a:t>
            </a:r>
            <a:r>
              <a:rPr lang="zh-TW" altLang="zh-TW" sz="1600" dirty="0"/>
              <a:t>均參考兩公約的模式成立諮詢小組，邀集總統府人權諮詢委員、行政院身權及兒權小組委員、熟悉公約運作的學者專家及民間團體，共同研議國際審查委員名單、國際審查作業期程及會議議程等事宜。</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12</a:t>
            </a:fld>
            <a:endParaRPr lang="zh-TW" altLang="en-US"/>
          </a:p>
        </p:txBody>
      </p:sp>
    </p:spTree>
    <p:extLst>
      <p:ext uri="{BB962C8B-B14F-4D97-AF65-F5344CB8AC3E}">
        <p14:creationId xmlns:p14="http://schemas.microsoft.com/office/powerpoint/2010/main" val="170925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normAutofit/>
          </a:bodyPr>
          <a:lstStyle/>
          <a:p>
            <a:r>
              <a:rPr lang="zh-TW" altLang="zh-TW" sz="1600" dirty="0"/>
              <a:t>國際審查委員主要是邀請聯合國</a:t>
            </a:r>
            <a:r>
              <a:rPr lang="en-US" altLang="zh-TW" sz="1600" dirty="0"/>
              <a:t>CRPD</a:t>
            </a:r>
            <a:r>
              <a:rPr lang="zh-TW" altLang="zh-TW" sz="1600" dirty="0"/>
              <a:t>、</a:t>
            </a:r>
            <a:r>
              <a:rPr lang="en-US" altLang="zh-TW" sz="1600" dirty="0"/>
              <a:t>CRC</a:t>
            </a:r>
            <a:r>
              <a:rPr lang="zh-TW" altLang="zh-TW" sz="1600" dirty="0"/>
              <a:t>委員會前委員，或在推動公約上非常有經驗、相關專業領域的專家學者。委員名單業經行政院身權及兒權小組核定，並由副總統具名邀請，各有</a:t>
            </a:r>
            <a:r>
              <a:rPr lang="en-US" altLang="zh-TW" sz="1600" dirty="0"/>
              <a:t>5</a:t>
            </a:r>
            <a:r>
              <a:rPr lang="zh-TW" altLang="zh-TW" sz="1600" dirty="0"/>
              <a:t>位委員，並由委員互相推舉產生主席，</a:t>
            </a:r>
            <a:r>
              <a:rPr lang="en-US" altLang="zh-TW" sz="1600" dirty="0"/>
              <a:t>CRPD</a:t>
            </a:r>
            <a:r>
              <a:rPr lang="zh-TW" altLang="zh-TW" sz="1600" dirty="0"/>
              <a:t>是由日本京都立命館大學長瀨修教授擔任；</a:t>
            </a:r>
            <a:r>
              <a:rPr lang="en-US" altLang="zh-TW" sz="1600" dirty="0"/>
              <a:t>CRC</a:t>
            </a:r>
            <a:r>
              <a:rPr lang="zh-TW" altLang="zh-TW" sz="1600" dirty="0"/>
              <a:t>則由聯合國兒童權利委員會前主席</a:t>
            </a:r>
            <a:r>
              <a:rPr lang="en-US" altLang="zh-TW" sz="1600" dirty="0"/>
              <a:t>Doek</a:t>
            </a:r>
            <a:r>
              <a:rPr lang="zh-TW" altLang="zh-TW" sz="1600" dirty="0"/>
              <a:t>擔任。</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13</a:t>
            </a:fld>
            <a:endParaRPr lang="zh-TW" altLang="en-US"/>
          </a:p>
        </p:txBody>
      </p:sp>
    </p:spTree>
    <p:extLst>
      <p:ext uri="{BB962C8B-B14F-4D97-AF65-F5344CB8AC3E}">
        <p14:creationId xmlns:p14="http://schemas.microsoft.com/office/powerpoint/2010/main" val="3613008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a:xfrm>
            <a:off x="679768" y="4777961"/>
            <a:ext cx="5438140" cy="4824774"/>
          </a:xfrm>
        </p:spPr>
        <p:txBody>
          <a:bodyPr>
            <a:noAutofit/>
          </a:bodyPr>
          <a:lstStyle/>
          <a:p>
            <a:r>
              <a:rPr lang="zh-TW" altLang="zh-TW" sz="1600" dirty="0"/>
              <a:t>我國雖非聯合國會員，但整個國際審查作業流程均依循聯合國</a:t>
            </a:r>
            <a:r>
              <a:rPr lang="en-US" altLang="zh-TW" sz="1600" dirty="0"/>
              <a:t>CRPD</a:t>
            </a:r>
            <a:r>
              <a:rPr lang="zh-TW" altLang="zh-TW" sz="1600" dirty="0"/>
              <a:t>及</a:t>
            </a:r>
            <a:r>
              <a:rPr lang="en-US" altLang="zh-TW" sz="1600" dirty="0"/>
              <a:t>CRC</a:t>
            </a:r>
            <a:r>
              <a:rPr lang="zh-TW" altLang="zh-TW" sz="1600" dirty="0"/>
              <a:t>的運作模式，並參考兩公約及</a:t>
            </a:r>
            <a:r>
              <a:rPr lang="en-US" altLang="zh-TW" sz="1600" dirty="0"/>
              <a:t>CEDAW</a:t>
            </a:r>
            <a:r>
              <a:rPr lang="zh-TW" altLang="zh-TW" sz="1600" dirty="0"/>
              <a:t>的國際審查經驗。</a:t>
            </a:r>
          </a:p>
          <a:p>
            <a:r>
              <a:rPr lang="en-US" altLang="zh-TW" sz="1600" dirty="0"/>
              <a:t>CRPD</a:t>
            </a:r>
            <a:r>
              <a:rPr lang="zh-TW" altLang="zh-TW" sz="1600" dirty="0"/>
              <a:t>及</a:t>
            </a:r>
            <a:r>
              <a:rPr lang="en-US" altLang="zh-TW" sz="1600" dirty="0"/>
              <a:t>CRC</a:t>
            </a:r>
            <a:r>
              <a:rPr lang="zh-TW" altLang="zh-TW" sz="1600" dirty="0"/>
              <a:t>業依規定期限分別於</a:t>
            </a:r>
            <a:r>
              <a:rPr lang="en-US" altLang="zh-TW" sz="1600" dirty="0"/>
              <a:t>105</a:t>
            </a:r>
            <a:r>
              <a:rPr lang="zh-TW" altLang="zh-TW" sz="1600" dirty="0"/>
              <a:t>年</a:t>
            </a:r>
            <a:r>
              <a:rPr lang="en-US" altLang="zh-TW" sz="1600" dirty="0"/>
              <a:t>12</a:t>
            </a:r>
            <a:r>
              <a:rPr lang="zh-TW" altLang="zh-TW" sz="1600" dirty="0"/>
              <a:t>月</a:t>
            </a:r>
            <a:r>
              <a:rPr lang="en-US" altLang="zh-TW" sz="1600" dirty="0"/>
              <a:t>2</a:t>
            </a:r>
            <a:r>
              <a:rPr lang="zh-TW" altLang="zh-TW" sz="1600" dirty="0"/>
              <a:t>日及</a:t>
            </a:r>
            <a:r>
              <a:rPr lang="en-US" altLang="zh-TW" sz="1600" dirty="0"/>
              <a:t>11</a:t>
            </a:r>
            <a:r>
              <a:rPr lang="zh-TW" altLang="zh-TW" sz="1600" dirty="0"/>
              <a:t>月</a:t>
            </a:r>
            <a:r>
              <a:rPr lang="en-US" altLang="zh-TW" sz="1600" dirty="0"/>
              <a:t>17</a:t>
            </a:r>
            <a:r>
              <a:rPr lang="zh-TW" altLang="zh-TW" sz="1600" dirty="0"/>
              <a:t>日提出國家報告，並於</a:t>
            </a:r>
            <a:r>
              <a:rPr lang="en-US" altLang="zh-TW" sz="1600" dirty="0"/>
              <a:t>106</a:t>
            </a:r>
            <a:r>
              <a:rPr lang="zh-TW" altLang="zh-TW" sz="1600" dirty="0"/>
              <a:t>年</a:t>
            </a:r>
            <a:r>
              <a:rPr lang="en-US" altLang="zh-TW" sz="1600" dirty="0"/>
              <a:t>2</a:t>
            </a:r>
            <a:r>
              <a:rPr lang="zh-TW" altLang="zh-TW" sz="1600" dirty="0"/>
              <a:t>月完成英譯作業寄交國際審查委員。</a:t>
            </a:r>
          </a:p>
          <a:p>
            <a:r>
              <a:rPr lang="zh-TW" altLang="zh-TW" sz="1600" dirty="0"/>
              <a:t>身權及兒權團體所提交的</a:t>
            </a:r>
            <a:r>
              <a:rPr lang="en-US" altLang="zh-TW" sz="1600" dirty="0"/>
              <a:t>NGO</a:t>
            </a:r>
            <a:r>
              <a:rPr lang="zh-TW" altLang="zh-TW" sz="1600" dirty="0"/>
              <a:t>報告各計有</a:t>
            </a:r>
            <a:r>
              <a:rPr lang="en-US" altLang="zh-TW" sz="1600" dirty="0"/>
              <a:t>3</a:t>
            </a:r>
            <a:r>
              <a:rPr lang="zh-TW" altLang="zh-TW" sz="1600" dirty="0"/>
              <a:t>份及</a:t>
            </a:r>
            <a:r>
              <a:rPr lang="en-US" altLang="zh-TW" sz="1600" dirty="0"/>
              <a:t>8</a:t>
            </a:r>
            <a:r>
              <a:rPr lang="zh-TW" altLang="zh-TW" sz="1600" dirty="0"/>
              <a:t>份，另因</a:t>
            </a:r>
            <a:r>
              <a:rPr lang="en-US" altLang="zh-TW" sz="1600" dirty="0"/>
              <a:t>CRC</a:t>
            </a:r>
            <a:r>
              <a:rPr lang="zh-TW" altLang="zh-TW" sz="1600" dirty="0"/>
              <a:t>十分重視兒少的參與，本部並結合</a:t>
            </a:r>
            <a:r>
              <a:rPr lang="en-US" altLang="zh-TW" sz="1600" dirty="0"/>
              <a:t>NGO</a:t>
            </a:r>
            <a:r>
              <a:rPr lang="zh-TW" altLang="zh-TW" sz="1600" dirty="0"/>
              <a:t>培力兒少，由兒少提出自己的報告，總共有</a:t>
            </a:r>
            <a:r>
              <a:rPr lang="en-US" altLang="zh-TW" sz="1600" dirty="0"/>
              <a:t>7</a:t>
            </a:r>
            <a:r>
              <a:rPr lang="zh-TW" altLang="zh-TW" sz="1600" dirty="0"/>
              <a:t>份兒少報告。這些</a:t>
            </a:r>
            <a:r>
              <a:rPr lang="en-US" altLang="zh-TW" sz="1600" dirty="0"/>
              <a:t>NGO</a:t>
            </a:r>
            <a:r>
              <a:rPr lang="zh-TW" altLang="zh-TW" sz="1600" dirty="0"/>
              <a:t>及兒少報告，均已由本部協助轉寄國際審查委員。</a:t>
            </a:r>
          </a:p>
          <a:p>
            <a:r>
              <a:rPr lang="zh-TW" altLang="zh-TW" sz="1600" dirty="0"/>
              <a:t>委員審查過國家報告、</a:t>
            </a:r>
            <a:r>
              <a:rPr lang="en-US" altLang="zh-TW" sz="1600" dirty="0"/>
              <a:t>NGO</a:t>
            </a:r>
            <a:r>
              <a:rPr lang="zh-TW" altLang="zh-TW" sz="1600" dirty="0"/>
              <a:t>報告及兒少報告後，業於</a:t>
            </a:r>
            <a:r>
              <a:rPr lang="en-US" altLang="zh-TW" sz="1600" dirty="0"/>
              <a:t>7</a:t>
            </a:r>
            <a:r>
              <a:rPr lang="zh-TW" altLang="zh-TW" sz="1600" dirty="0"/>
              <a:t>月提出問題清單，</a:t>
            </a:r>
            <a:r>
              <a:rPr lang="en-US" altLang="zh-TW" sz="1600" dirty="0"/>
              <a:t>CRPD</a:t>
            </a:r>
            <a:r>
              <a:rPr lang="zh-TW" altLang="zh-TW" sz="1600" dirty="0"/>
              <a:t>計有</a:t>
            </a:r>
            <a:r>
              <a:rPr lang="en-US" altLang="zh-TW" sz="1600" dirty="0"/>
              <a:t>70</a:t>
            </a:r>
            <a:r>
              <a:rPr lang="zh-TW" altLang="zh-TW" sz="1600" dirty="0"/>
              <a:t>點，</a:t>
            </a:r>
            <a:r>
              <a:rPr lang="en-US" altLang="zh-TW" sz="1600" dirty="0"/>
              <a:t>CRC</a:t>
            </a:r>
            <a:r>
              <a:rPr lang="zh-TW" altLang="zh-TW" sz="1600" dirty="0"/>
              <a:t>計有</a:t>
            </a:r>
            <a:r>
              <a:rPr lang="en-US" altLang="zh-TW" sz="1600" dirty="0"/>
              <a:t>87</a:t>
            </a:r>
            <a:r>
              <a:rPr lang="zh-TW" altLang="zh-TW" sz="1600" dirty="0"/>
              <a:t>點。</a:t>
            </a:r>
          </a:p>
          <a:p>
            <a:r>
              <a:rPr lang="zh-TW" altLang="zh-TW" sz="1600" dirty="0"/>
              <a:t>目前各相關部會均在撰擬回復內容，本部彙整完成後將於</a:t>
            </a:r>
            <a:r>
              <a:rPr lang="en-US" altLang="zh-TW" sz="1600" dirty="0"/>
              <a:t>9</a:t>
            </a:r>
            <a:r>
              <a:rPr lang="zh-TW" altLang="zh-TW" sz="1600" dirty="0"/>
              <a:t>月初回復給委員會；接著國際審查委員會來到台灣，與政府部門、</a:t>
            </a:r>
            <a:r>
              <a:rPr lang="en-US" altLang="zh-TW" sz="1600" dirty="0"/>
              <a:t>NGO</a:t>
            </a:r>
            <a:r>
              <a:rPr lang="zh-TW" altLang="zh-TW" sz="1600" dirty="0"/>
              <a:t>及兒少代表進行建設性對話，並提出結論性意見，作為國家未來改進身障者及兒少權益狀況的依據。</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14</a:t>
            </a:fld>
            <a:endParaRPr lang="zh-TW" altLang="en-US"/>
          </a:p>
        </p:txBody>
      </p:sp>
    </p:spTree>
    <p:extLst>
      <p:ext uri="{BB962C8B-B14F-4D97-AF65-F5344CB8AC3E}">
        <p14:creationId xmlns:p14="http://schemas.microsoft.com/office/powerpoint/2010/main" val="249891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normAutofit/>
          </a:bodyPr>
          <a:lstStyle/>
          <a:p>
            <a:r>
              <a:rPr lang="zh-TW" altLang="zh-TW" sz="1600" dirty="0"/>
              <a:t>國際審查會議議程：</a:t>
            </a:r>
          </a:p>
          <a:p>
            <a:pPr marL="228602" indent="-228602">
              <a:buFont typeface="+mj-lt"/>
              <a:buAutoNum type="arabicPeriod"/>
            </a:pPr>
            <a:r>
              <a:rPr lang="zh-TW" altLang="zh-TW" sz="1600" dirty="0"/>
              <a:t>晚、午宴及開幕式已發函邀請總統府主宴及蒞臨。</a:t>
            </a:r>
          </a:p>
          <a:p>
            <a:pPr marL="228602" indent="-228602">
              <a:buFont typeface="+mj-lt"/>
              <a:buAutoNum type="arabicPeriod"/>
            </a:pPr>
            <a:r>
              <a:rPr lang="zh-TW" altLang="zh-TW" sz="1600" dirty="0"/>
              <a:t>審前會議由委員會先分別與立法、監察機關代表、非政府組織以及兒少代表進行對話。</a:t>
            </a:r>
          </a:p>
          <a:p>
            <a:pPr marL="228602" indent="-228602">
              <a:buFont typeface="+mj-lt"/>
              <a:buAutoNum type="arabicPeriod"/>
            </a:pPr>
            <a:r>
              <a:rPr lang="zh-TW" altLang="zh-TW" sz="1600" dirty="0"/>
              <a:t>審查會議則是針對政府的國家報告進行審查，政府代表團的團長係請行政院身權及兒權小組的召集人林政務委員萬億擔任，副團長則由本部呂政務次長寶靜擔任。</a:t>
            </a:r>
          </a:p>
          <a:p>
            <a:pPr marL="228602" indent="-228602">
              <a:buFont typeface="+mj-lt"/>
              <a:buAutoNum type="arabicPeriod"/>
            </a:pPr>
            <a:r>
              <a:rPr lang="zh-TW" altLang="zh-TW" sz="1600" dirty="0"/>
              <a:t>最後一天辦理結論性意見發表記者會，請林政務委員擔任主持人。</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15</a:t>
            </a:fld>
            <a:endParaRPr lang="zh-TW" altLang="en-US"/>
          </a:p>
        </p:txBody>
      </p:sp>
    </p:spTree>
    <p:extLst>
      <p:ext uri="{BB962C8B-B14F-4D97-AF65-F5344CB8AC3E}">
        <p14:creationId xmlns:p14="http://schemas.microsoft.com/office/powerpoint/2010/main" val="292522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a:xfrm>
            <a:off x="679768" y="4777960"/>
            <a:ext cx="5438140" cy="4652131"/>
          </a:xfrm>
        </p:spPr>
        <p:txBody>
          <a:bodyPr>
            <a:noAutofit/>
          </a:bodyPr>
          <a:lstStyle/>
          <a:p>
            <a:pPr marL="228602" indent="-228602">
              <a:buFont typeface="+mj-lt"/>
              <a:buAutoNum type="arabicPeriod"/>
            </a:pPr>
            <a:r>
              <a:rPr lang="en-US" altLang="zh-TW" sz="1600" dirty="0"/>
              <a:t>CRPD</a:t>
            </a:r>
            <a:r>
              <a:rPr lang="zh-TW" altLang="zh-TW" sz="1600" dirty="0"/>
              <a:t>會議時間為今年</a:t>
            </a:r>
            <a:r>
              <a:rPr lang="en-US" altLang="zh-TW" sz="1600" dirty="0"/>
              <a:t>10</a:t>
            </a:r>
            <a:r>
              <a:rPr lang="zh-TW" altLang="zh-TW" sz="1600" dirty="0"/>
              <a:t>月</a:t>
            </a:r>
            <a:r>
              <a:rPr lang="en-US" altLang="zh-TW" sz="1600" dirty="0"/>
              <a:t>29</a:t>
            </a:r>
            <a:r>
              <a:rPr lang="zh-TW" altLang="zh-TW" sz="1600" dirty="0"/>
              <a:t>日到</a:t>
            </a:r>
            <a:r>
              <a:rPr lang="en-US" altLang="zh-TW" sz="1600" dirty="0"/>
              <a:t>11</a:t>
            </a:r>
            <a:r>
              <a:rPr lang="zh-TW" altLang="zh-TW" sz="1600" dirty="0"/>
              <a:t>月</a:t>
            </a:r>
            <a:r>
              <a:rPr lang="en-US" altLang="zh-TW" sz="1600" dirty="0"/>
              <a:t>3</a:t>
            </a:r>
            <a:r>
              <a:rPr lang="zh-TW" altLang="zh-TW" sz="1600" dirty="0"/>
              <a:t>日，地點在臺大醫院國際會議中心。</a:t>
            </a:r>
          </a:p>
          <a:p>
            <a:pPr marL="228602" indent="-228602">
              <a:buFont typeface="+mj-lt"/>
              <a:buAutoNum type="arabicPeriod"/>
            </a:pPr>
            <a:r>
              <a:rPr lang="zh-TW" altLang="zh-TW" sz="1600" dirty="0"/>
              <a:t>議程安排均有公開徵詢民間團體意見，並經國際審查委員確認，除歡迎晚宴、擬具結論性意見及翻譯、歡迎茶會不公開，其他會議場次皆公開。</a:t>
            </a:r>
          </a:p>
          <a:p>
            <a:pPr marL="228602" indent="-228602">
              <a:buFont typeface="+mj-lt"/>
              <a:buAutoNum type="arabicPeriod"/>
            </a:pPr>
            <a:r>
              <a:rPr lang="zh-TW" altLang="zh-TW" sz="1600" dirty="0"/>
              <a:t>歡迎晚宴及歡送茶會依總統府指示配合辦理及邀請貴賓。開幕式之後的監察院及立法院時段，目前仍在邀請代表出席，待確定出席人數後決定是否召開或調整。</a:t>
            </a:r>
          </a:p>
          <a:p>
            <a:pPr marL="228602" indent="-228602">
              <a:buFont typeface="+mj-lt"/>
              <a:buAutoNum type="arabicPeriod"/>
            </a:pPr>
            <a:r>
              <a:rPr lang="zh-TW" altLang="zh-TW" sz="1600" dirty="0"/>
              <a:t>之後規劃</a:t>
            </a:r>
            <a:r>
              <a:rPr lang="en-US" altLang="zh-TW" sz="1600" dirty="0"/>
              <a:t>5</a:t>
            </a:r>
            <a:r>
              <a:rPr lang="zh-TW" altLang="zh-TW" sz="1600" dirty="0"/>
              <a:t>個</a:t>
            </a:r>
            <a:r>
              <a:rPr lang="en-US" altLang="zh-TW" sz="1600" dirty="0"/>
              <a:t>NGO</a:t>
            </a:r>
            <a:r>
              <a:rPr lang="zh-TW" altLang="zh-TW" sz="1600" dirty="0"/>
              <a:t>場次及</a:t>
            </a:r>
            <a:r>
              <a:rPr lang="en-US" altLang="zh-TW" sz="1600" dirty="0"/>
              <a:t>5</a:t>
            </a:r>
            <a:r>
              <a:rPr lang="zh-TW" altLang="zh-TW" sz="1600" dirty="0"/>
              <a:t>個政府場次，依聯合國經驗，將</a:t>
            </a:r>
            <a:r>
              <a:rPr lang="en-US" altLang="zh-TW" sz="1600" dirty="0"/>
              <a:t>NGO</a:t>
            </a:r>
            <a:r>
              <a:rPr lang="zh-TW" altLang="zh-TW" sz="1600" dirty="0"/>
              <a:t>場次排在政府場次之前，</a:t>
            </a:r>
            <a:r>
              <a:rPr lang="en-US" altLang="zh-TW" sz="1600" dirty="0"/>
              <a:t>NGO</a:t>
            </a:r>
            <a:r>
              <a:rPr lang="zh-TW" altLang="zh-TW" sz="1600" dirty="0"/>
              <a:t>場次各為</a:t>
            </a:r>
            <a:r>
              <a:rPr lang="en-US" altLang="zh-TW" sz="1600" dirty="0"/>
              <a:t>60</a:t>
            </a:r>
            <a:r>
              <a:rPr lang="zh-TW" altLang="zh-TW" sz="1600" dirty="0"/>
              <a:t>分鐘，有提交</a:t>
            </a:r>
            <a:r>
              <a:rPr lang="en-US" altLang="zh-TW" sz="1600" dirty="0"/>
              <a:t>NGO</a:t>
            </a:r>
            <a:r>
              <a:rPr lang="zh-TW" altLang="zh-TW" sz="1600" dirty="0"/>
              <a:t>報告及問題清單回復的民間團體具優先入場及發言資格，各</a:t>
            </a:r>
            <a:r>
              <a:rPr lang="en-US" altLang="zh-TW" sz="1600" dirty="0"/>
              <a:t>NGO</a:t>
            </a:r>
            <a:r>
              <a:rPr lang="zh-TW" altLang="zh-TW" sz="1600" dirty="0"/>
              <a:t>場次的發言順序及代表，將由各團體自行協調後產出；各政府場次則為</a:t>
            </a:r>
            <a:r>
              <a:rPr lang="en-US" altLang="zh-TW" sz="1600" dirty="0"/>
              <a:t>120</a:t>
            </a:r>
            <a:r>
              <a:rPr lang="zh-TW" altLang="zh-TW" sz="1600" dirty="0"/>
              <a:t>分鐘，分條文進行審查。</a:t>
            </a:r>
          </a:p>
          <a:p>
            <a:pPr marL="228602" indent="-228602">
              <a:buFont typeface="+mj-lt"/>
              <a:buAutoNum type="arabicPeriod"/>
            </a:pPr>
            <a:r>
              <a:rPr lang="zh-TW" altLang="zh-TW" sz="1600" dirty="0"/>
              <a:t>委員會利用兩個半天的時間撰擬結論性意見，將於</a:t>
            </a:r>
            <a:r>
              <a:rPr lang="en-US" altLang="zh-TW" sz="1600" dirty="0"/>
              <a:t>11</a:t>
            </a:r>
            <a:r>
              <a:rPr lang="zh-TW" altLang="zh-TW" sz="1600" dirty="0"/>
              <a:t>月</a:t>
            </a:r>
            <a:r>
              <a:rPr lang="en-US" altLang="zh-TW" sz="1600" dirty="0"/>
              <a:t>3</a:t>
            </a:r>
            <a:r>
              <a:rPr lang="zh-TW" altLang="zh-TW" sz="1600" dirty="0"/>
              <a:t>日下午辦理結論性意見發表記者會。</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16</a:t>
            </a:fld>
            <a:endParaRPr lang="zh-TW" altLang="en-US"/>
          </a:p>
        </p:txBody>
      </p:sp>
    </p:spTree>
    <p:extLst>
      <p:ext uri="{BB962C8B-B14F-4D97-AF65-F5344CB8AC3E}">
        <p14:creationId xmlns:p14="http://schemas.microsoft.com/office/powerpoint/2010/main" val="2009346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normAutofit/>
          </a:bodyPr>
          <a:lstStyle/>
          <a:p>
            <a:pPr marL="228602" indent="-228602">
              <a:buFont typeface="+mj-lt"/>
              <a:buAutoNum type="arabicPeriod"/>
            </a:pPr>
            <a:r>
              <a:rPr lang="en-US" altLang="zh-TW" sz="1600" dirty="0"/>
              <a:t>CRC</a:t>
            </a:r>
            <a:r>
              <a:rPr lang="zh-TW" altLang="zh-TW" sz="1600" dirty="0"/>
              <a:t>會議時間為</a:t>
            </a:r>
            <a:r>
              <a:rPr lang="en-US" altLang="zh-TW" sz="1600" dirty="0"/>
              <a:t>11</a:t>
            </a:r>
            <a:r>
              <a:rPr lang="zh-TW" altLang="zh-TW" sz="1600" dirty="0"/>
              <a:t>月</a:t>
            </a:r>
            <a:r>
              <a:rPr lang="en-US" altLang="zh-TW" sz="1600" dirty="0"/>
              <a:t>19</a:t>
            </a:r>
            <a:r>
              <a:rPr lang="zh-TW" altLang="zh-TW" sz="1600" dirty="0"/>
              <a:t>日到</a:t>
            </a:r>
            <a:r>
              <a:rPr lang="en-US" altLang="zh-TW" sz="1600" dirty="0"/>
              <a:t>24</a:t>
            </a:r>
            <a:r>
              <a:rPr lang="zh-TW" altLang="zh-TW" sz="1600" dirty="0"/>
              <a:t>日，地點在公務人力發展中心福華國際文教會館。</a:t>
            </a:r>
          </a:p>
          <a:p>
            <a:pPr marL="228602" indent="-228602">
              <a:buFont typeface="+mj-lt"/>
              <a:buAutoNum type="arabicPeriod"/>
            </a:pPr>
            <a:r>
              <a:rPr lang="zh-TW" altLang="zh-TW" sz="1600" dirty="0"/>
              <a:t>議程安排均經諮詢小組及國際審查委員確認。歡迎晚宴及歡送午宴都是非公開的，後續依總統府的指示配合辦理及邀請貴賓。</a:t>
            </a:r>
          </a:p>
          <a:p>
            <a:pPr marL="228602" indent="-228602">
              <a:buFont typeface="+mj-lt"/>
              <a:buAutoNum type="arabicPeriod"/>
            </a:pPr>
            <a:r>
              <a:rPr lang="zh-TW" altLang="zh-TW" sz="1600" dirty="0"/>
              <a:t>審前與立法、監察機關代表及</a:t>
            </a:r>
            <a:r>
              <a:rPr lang="en-US" altLang="zh-TW" sz="1600" dirty="0"/>
              <a:t>NGO</a:t>
            </a:r>
            <a:r>
              <a:rPr lang="zh-TW" altLang="zh-TW" sz="1600" dirty="0"/>
              <a:t>的場次是公開會議，全程</a:t>
            </a:r>
            <a:r>
              <a:rPr lang="en-US" altLang="zh-TW" sz="1600" dirty="0"/>
              <a:t>90</a:t>
            </a:r>
            <a:r>
              <a:rPr lang="zh-TW" altLang="zh-TW" sz="1600" dirty="0"/>
              <a:t>分鐘，立委及監委、</a:t>
            </a:r>
            <a:r>
              <a:rPr lang="en-US" altLang="zh-TW" sz="1600" dirty="0"/>
              <a:t>NGO</a:t>
            </a:r>
            <a:r>
              <a:rPr lang="zh-TW" altLang="zh-TW" sz="1600" dirty="0"/>
              <a:t>各有</a:t>
            </a:r>
            <a:r>
              <a:rPr lang="en-US" altLang="zh-TW" sz="1600" dirty="0"/>
              <a:t>45</a:t>
            </a:r>
            <a:r>
              <a:rPr lang="zh-TW" altLang="zh-TW" sz="1600" dirty="0"/>
              <a:t>分鐘，委員會指示只有提交報告或資料的與會者進行簡報。下午兒少會議及</a:t>
            </a:r>
            <a:r>
              <a:rPr lang="en-US" altLang="zh-TW" sz="1600" dirty="0"/>
              <a:t>NGO</a:t>
            </a:r>
            <a:r>
              <a:rPr lang="zh-TW" altLang="zh-TW" sz="1600" dirty="0"/>
              <a:t>是非公開會議，只有提交報告的</a:t>
            </a:r>
            <a:r>
              <a:rPr lang="en-US" altLang="zh-TW" sz="1600" dirty="0"/>
              <a:t>NGO</a:t>
            </a:r>
            <a:r>
              <a:rPr lang="zh-TW" altLang="zh-TW" sz="1600" dirty="0"/>
              <a:t>及兒少代表或陪同兒少的成人入場，政府部門均不得入場。</a:t>
            </a:r>
          </a:p>
          <a:p>
            <a:pPr marL="228602" indent="-228602">
              <a:buFont typeface="+mj-lt"/>
              <a:buAutoNum type="arabicPeriod"/>
            </a:pPr>
            <a:r>
              <a:rPr lang="zh-TW" altLang="zh-TW" sz="1600" dirty="0"/>
              <a:t>第</a:t>
            </a:r>
            <a:r>
              <a:rPr lang="en-US" altLang="zh-TW" sz="1600" dirty="0"/>
              <a:t>3</a:t>
            </a:r>
            <a:r>
              <a:rPr lang="zh-TW" altLang="zh-TW" sz="1600" dirty="0"/>
              <a:t>天及第</a:t>
            </a:r>
            <a:r>
              <a:rPr lang="en-US" altLang="zh-TW" sz="1600" dirty="0"/>
              <a:t>4</a:t>
            </a:r>
            <a:r>
              <a:rPr lang="zh-TW" altLang="zh-TW" sz="1600" dirty="0"/>
              <a:t>天政府部門的審查會議，分章節進行。接著委員會用</a:t>
            </a:r>
            <a:r>
              <a:rPr lang="en-US" altLang="zh-TW" sz="1600" dirty="0"/>
              <a:t>1</a:t>
            </a:r>
            <a:r>
              <a:rPr lang="zh-TW" altLang="zh-TW" sz="1600" dirty="0"/>
              <a:t>天的時間撰擬結論性意見，將於</a:t>
            </a:r>
            <a:r>
              <a:rPr lang="en-US" altLang="zh-TW" sz="1600" dirty="0"/>
              <a:t>11</a:t>
            </a:r>
            <a:r>
              <a:rPr lang="zh-TW" altLang="zh-TW" sz="1600" dirty="0"/>
              <a:t>月</a:t>
            </a:r>
            <a:r>
              <a:rPr lang="en-US" altLang="zh-TW" sz="1600" dirty="0"/>
              <a:t>24</a:t>
            </a:r>
            <a:r>
              <a:rPr lang="zh-TW" altLang="zh-TW" sz="1600" dirty="0"/>
              <a:t>日上午辦理結論性意見發表記者會。</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17</a:t>
            </a:fld>
            <a:endParaRPr lang="zh-TW" altLang="en-US"/>
          </a:p>
        </p:txBody>
      </p:sp>
    </p:spTree>
    <p:extLst>
      <p:ext uri="{BB962C8B-B14F-4D97-AF65-F5344CB8AC3E}">
        <p14:creationId xmlns:p14="http://schemas.microsoft.com/office/powerpoint/2010/main" val="2395507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CRPD</a:t>
            </a:r>
            <a:r>
              <a:rPr lang="zh-TW" altLang="en-US" dirty="0" smtClean="0"/>
              <a:t>依核心價值，分為以下</a:t>
            </a:r>
            <a:r>
              <a:rPr lang="en-US" altLang="zh-TW" dirty="0" smtClean="0"/>
              <a:t>5</a:t>
            </a:r>
            <a:r>
              <a:rPr lang="zh-TW" altLang="en-US" dirty="0" smtClean="0"/>
              <a:t>大部分：</a:t>
            </a:r>
          </a:p>
          <a:p>
            <a:r>
              <a:rPr lang="en-US" altLang="zh-TW" dirty="0" smtClean="0"/>
              <a:t>1. </a:t>
            </a:r>
            <a:r>
              <a:rPr lang="zh-TW" altLang="en-US" dirty="0" smtClean="0"/>
              <a:t>自主：我國對於身心障礙者的隱私及人身完整性之保障。</a:t>
            </a:r>
          </a:p>
          <a:p>
            <a:r>
              <a:rPr lang="en-US" altLang="zh-TW" dirty="0" smtClean="0"/>
              <a:t>2. </a:t>
            </a:r>
            <a:r>
              <a:rPr lang="zh-TW" altLang="en-US" dirty="0" smtClean="0"/>
              <a:t>參與：我國於公共建築、住宅、交通運輸、資訊、社區設施與服務之無障礙推動情形，包括無障礙標準、改善計畫、監測系統。</a:t>
            </a:r>
          </a:p>
          <a:p>
            <a:r>
              <a:rPr lang="en-US" altLang="zh-TW" dirty="0" smtClean="0"/>
              <a:t>3. </a:t>
            </a:r>
            <a:r>
              <a:rPr lang="zh-TW" altLang="en-US" dirty="0" smtClean="0"/>
              <a:t>凝聚：身心障礙者平等參與社會保險及享有各類社會支持，承認其公民權。</a:t>
            </a:r>
          </a:p>
          <a:p>
            <a:r>
              <a:rPr lang="en-US" altLang="zh-TW" dirty="0" smtClean="0"/>
              <a:t>4. </a:t>
            </a:r>
            <a:r>
              <a:rPr lang="zh-TW" altLang="en-US" dirty="0" smtClean="0"/>
              <a:t>平等：我國於公私領域因應身心障礙者各層面直接及間接歧視之相關資訊，包括承認拒絕提供合理調整將構成歧視。</a:t>
            </a:r>
          </a:p>
          <a:p>
            <a:r>
              <a:rPr lang="en-US" altLang="zh-TW" dirty="0" smtClean="0"/>
              <a:t>5. </a:t>
            </a:r>
            <a:r>
              <a:rPr lang="zh-TW" altLang="en-US" dirty="0" smtClean="0"/>
              <a:t>共同任務：我國執行建立國家人權委員會（符合</a:t>
            </a:r>
            <a:r>
              <a:rPr lang="en-US" altLang="zh-TW" dirty="0" smtClean="0"/>
              <a:t>《</a:t>
            </a:r>
            <a:r>
              <a:rPr lang="zh-TW" altLang="en-US" dirty="0" smtClean="0"/>
              <a:t>巴黎原則</a:t>
            </a:r>
            <a:r>
              <a:rPr lang="en-US" altLang="zh-TW" dirty="0" smtClean="0"/>
              <a:t>》</a:t>
            </a:r>
            <a:r>
              <a:rPr lang="zh-TW" altLang="en-US" dirty="0" smtClean="0"/>
              <a:t>）計畫的最新資訊。</a:t>
            </a:r>
            <a:endParaRPr lang="en-US" altLang="zh-TW" dirty="0" smtClean="0"/>
          </a:p>
          <a:p>
            <a:endParaRPr lang="en-US" altLang="zh-TW" dirty="0" smtClean="0"/>
          </a:p>
          <a:p>
            <a:r>
              <a:rPr lang="en-US" altLang="zh-TW" dirty="0" smtClean="0"/>
              <a:t>CRC</a:t>
            </a:r>
            <a:r>
              <a:rPr lang="zh-TW" altLang="en-US" dirty="0" smtClean="0"/>
              <a:t>則依照國家報告章節，分為八大部分：</a:t>
            </a:r>
            <a:endParaRPr lang="en-US" altLang="zh-TW" dirty="0" smtClean="0"/>
          </a:p>
          <a:p>
            <a:pPr marL="220530" indent="-220530">
              <a:buFont typeface="+mj-lt"/>
              <a:buAutoNum type="arabicParenR"/>
            </a:pPr>
            <a:r>
              <a:rPr lang="zh-TW" altLang="en-US" dirty="0" smtClean="0">
                <a:latin typeface="標楷體" panose="03000509000000000000" pitchFamily="65" charset="-120"/>
                <a:ea typeface="標楷體" panose="03000509000000000000" pitchFamily="65" charset="-120"/>
              </a:rPr>
              <a:t>友善兒童的獨立監察機制，及兒童就攸關自身事務的申訴及受理程序。</a:t>
            </a:r>
            <a:endParaRPr lang="en-US" altLang="zh-TW" dirty="0" smtClean="0">
              <a:latin typeface="標楷體" panose="03000509000000000000" pitchFamily="65" charset="-120"/>
              <a:ea typeface="標楷體" panose="03000509000000000000" pitchFamily="65" charset="-120"/>
            </a:endParaRPr>
          </a:p>
          <a:p>
            <a:pPr marL="220530" indent="-220530">
              <a:buFont typeface="+mj-lt"/>
              <a:buAutoNum type="arabicParenR"/>
            </a:pPr>
            <a:r>
              <a:rPr lang="zh-TW" altLang="en-US" dirty="0" smtClean="0">
                <a:latin typeface="標楷體" panose="03000509000000000000" pitchFamily="65" charset="-120"/>
                <a:ea typeface="標楷體" panose="03000509000000000000" pitchFamily="65" charset="-120"/>
              </a:rPr>
              <a:t>提高女性結婚年齡至</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18</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歲。</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20530" indent="-220530">
              <a:buFont typeface="+mj-lt"/>
              <a:buAutoNum type="arabicParenR"/>
            </a:pPr>
            <a:r>
              <a:rPr lang="zh-TW" altLang="en-US" dirty="0" smtClean="0">
                <a:latin typeface="標楷體" panose="03000509000000000000" pitchFamily="65" charset="-120"/>
                <a:ea typeface="標楷體" panose="03000509000000000000" pitchFamily="65" charset="-120"/>
              </a:rPr>
              <a:t>禁止歧視原住民、</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LGBT</a:t>
            </a:r>
            <a:r>
              <a:rPr lang="zh-TW" altLang="en-US" dirty="0" smtClean="0">
                <a:latin typeface="標楷體" panose="03000509000000000000" pitchFamily="65" charset="-120"/>
                <a:ea typeface="標楷體" panose="03000509000000000000" pitchFamily="65" charset="-120"/>
              </a:rPr>
              <a:t>、身心障礙及無國籍兒童的措施。</a:t>
            </a:r>
            <a:endParaRPr lang="en-US" altLang="zh-TW" dirty="0" smtClean="0">
              <a:latin typeface="標楷體" panose="03000509000000000000" pitchFamily="65" charset="-120"/>
              <a:ea typeface="標楷體" panose="03000509000000000000" pitchFamily="65" charset="-120"/>
            </a:endParaRPr>
          </a:p>
          <a:p>
            <a:pPr marL="220530" indent="-220530">
              <a:buFont typeface="+mj-lt"/>
              <a:buAutoNum type="arabicParenR"/>
            </a:pPr>
            <a:r>
              <a:rPr lang="zh-TW" altLang="en-US" dirty="0" smtClean="0">
                <a:latin typeface="標楷體" panose="03000509000000000000" pitchFamily="65" charset="-120"/>
                <a:ea typeface="標楷體" panose="03000509000000000000" pitchFamily="65" charset="-120"/>
              </a:rPr>
              <a:t>非本國籍兒少身分維護、兒少集會結社權、兒少福利機構與少年矯正機關的管教問題。</a:t>
            </a:r>
            <a:endParaRPr lang="en-US" altLang="zh-TW" dirty="0" smtClean="0">
              <a:latin typeface="標楷體" panose="03000509000000000000" pitchFamily="65" charset="-120"/>
              <a:ea typeface="標楷體" panose="03000509000000000000" pitchFamily="65" charset="-120"/>
            </a:endParaRPr>
          </a:p>
          <a:p>
            <a:pPr marL="220530" indent="-220530">
              <a:buFont typeface="+mj-lt"/>
              <a:buAutoNum type="arabicParenR"/>
            </a:pPr>
            <a:r>
              <a:rPr lang="zh-TW" altLang="en-US" dirty="0" smtClean="0">
                <a:latin typeface="標楷體" panose="03000509000000000000" pitchFamily="65" charset="-120"/>
                <a:ea typeface="標楷體" panose="03000509000000000000" pitchFamily="65" charset="-120"/>
              </a:rPr>
              <a:t>兒少福利機構管理及收出養制度。</a:t>
            </a:r>
            <a:endParaRPr lang="en-US" altLang="zh-TW" dirty="0" smtClean="0">
              <a:latin typeface="標楷體" panose="03000509000000000000" pitchFamily="65" charset="-120"/>
              <a:ea typeface="標楷體" panose="03000509000000000000" pitchFamily="65" charset="-120"/>
            </a:endParaRPr>
          </a:p>
          <a:p>
            <a:pPr marL="220530" indent="-220530">
              <a:buFont typeface="+mj-lt"/>
              <a:buAutoNum type="arabicParenR"/>
            </a:pPr>
            <a:r>
              <a:rPr lang="zh-TW" altLang="en-US" dirty="0" smtClean="0">
                <a:latin typeface="標楷體" panose="03000509000000000000" pitchFamily="65" charset="-120"/>
                <a:ea typeface="標楷體" panose="03000509000000000000" pitchFamily="65" charset="-120"/>
              </a:rPr>
              <a:t>兒童醫療保健措施及性健康教育。</a:t>
            </a:r>
            <a:endParaRPr lang="en-US" altLang="zh-TW" dirty="0" smtClean="0">
              <a:latin typeface="標楷體" panose="03000509000000000000" pitchFamily="65" charset="-120"/>
              <a:ea typeface="標楷體" panose="03000509000000000000" pitchFamily="65" charset="-120"/>
            </a:endParaRPr>
          </a:p>
          <a:p>
            <a:pPr marL="220530" indent="-220530">
              <a:buFont typeface="+mj-lt"/>
              <a:buAutoNum type="arabicParenR"/>
            </a:pPr>
            <a:r>
              <a:rPr lang="zh-TW" altLang="en-US" dirty="0" smtClean="0">
                <a:latin typeface="標楷體" panose="03000509000000000000" pitchFamily="65" charset="-120"/>
                <a:ea typeface="標楷體" panose="03000509000000000000" pitchFamily="65" charset="-120"/>
              </a:rPr>
              <a:t>城鄉教育落差、</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CRC</a:t>
            </a:r>
            <a:r>
              <a:rPr lang="zh-TW" altLang="en-US" dirty="0" smtClean="0">
                <a:latin typeface="標楷體" panose="03000509000000000000" pitchFamily="65" charset="-120"/>
                <a:ea typeface="標楷體" panose="03000509000000000000" pitchFamily="65" charset="-120"/>
              </a:rPr>
              <a:t>融入學校課程、校園體罰與霸凌。</a:t>
            </a:r>
            <a:endParaRPr lang="en-US" altLang="zh-TW" dirty="0" smtClean="0">
              <a:latin typeface="標楷體" panose="03000509000000000000" pitchFamily="65" charset="-120"/>
              <a:ea typeface="標楷體" panose="03000509000000000000" pitchFamily="65" charset="-120"/>
            </a:endParaRPr>
          </a:p>
          <a:p>
            <a:pPr marL="220530" indent="-220530">
              <a:buFont typeface="+mj-lt"/>
              <a:buAutoNum type="arabicParenR"/>
            </a:pPr>
            <a:r>
              <a:rPr lang="zh-TW" altLang="en-US" dirty="0" smtClean="0">
                <a:latin typeface="標楷體" panose="03000509000000000000" pitchFamily="65" charset="-120"/>
                <a:ea typeface="標楷體" panose="03000509000000000000" pitchFamily="65" charset="-120"/>
              </a:rPr>
              <a:t>少年虞犯制度、觸法兒少處遇及原住民兒童教育。</a:t>
            </a:r>
            <a:endParaRPr lang="en-US" altLang="zh-TW" dirty="0" smtClean="0"/>
          </a:p>
          <a:p>
            <a:pPr marL="220530" indent="-220530">
              <a:buFont typeface="+mj-lt"/>
              <a:buAutoNum type="arabicPeriod" startAt="2"/>
            </a:pPr>
            <a:endParaRPr lang="zh-TW" altLang="en-US"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18</a:t>
            </a:fld>
            <a:endParaRPr lang="zh-TW" altLang="en-US"/>
          </a:p>
        </p:txBody>
      </p:sp>
    </p:spTree>
    <p:extLst>
      <p:ext uri="{BB962C8B-B14F-4D97-AF65-F5344CB8AC3E}">
        <p14:creationId xmlns:p14="http://schemas.microsoft.com/office/powerpoint/2010/main" val="134976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各部會配合辦理事項</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19</a:t>
            </a:fld>
            <a:endParaRPr lang="zh-TW" altLang="en-US"/>
          </a:p>
        </p:txBody>
      </p:sp>
    </p:spTree>
    <p:extLst>
      <p:ext uri="{BB962C8B-B14F-4D97-AF65-F5344CB8AC3E}">
        <p14:creationId xmlns:p14="http://schemas.microsoft.com/office/powerpoint/2010/main" val="2493452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600" dirty="0"/>
              <a:t>簡報大綱，請參閱。</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2</a:t>
            </a:fld>
            <a:endParaRPr lang="zh-TW" altLang="en-US"/>
          </a:p>
        </p:txBody>
      </p:sp>
    </p:spTree>
    <p:extLst>
      <p:ext uri="{BB962C8B-B14F-4D97-AF65-F5344CB8AC3E}">
        <p14:creationId xmlns:p14="http://schemas.microsoft.com/office/powerpoint/2010/main" val="2103029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normAutofit/>
          </a:bodyPr>
          <a:lstStyle/>
          <a:p>
            <a:pPr marL="228602" indent="-228602">
              <a:buFont typeface="+mj-lt"/>
              <a:buAutoNum type="arabicPeriod"/>
            </a:pPr>
            <a:r>
              <a:rPr lang="zh-TW" altLang="zh-TW" sz="1600" dirty="0"/>
              <a:t>問題清單回復作業部分，須請各權責機關在</a:t>
            </a:r>
            <a:r>
              <a:rPr lang="en-US" altLang="zh-TW" sz="1600" dirty="0"/>
              <a:t>8</a:t>
            </a:r>
            <a:r>
              <a:rPr lang="zh-TW" altLang="zh-TW" sz="1600" dirty="0"/>
              <a:t>月</a:t>
            </a:r>
            <a:r>
              <a:rPr lang="en-US" altLang="zh-TW" sz="1600" dirty="0"/>
              <a:t>25</a:t>
            </a:r>
            <a:r>
              <a:rPr lang="zh-TW" altLang="zh-TW" sz="1600" dirty="0"/>
              <a:t>日前回復</a:t>
            </a:r>
            <a:r>
              <a:rPr lang="en-US" altLang="zh-TW" sz="1600" dirty="0"/>
              <a:t>CRC</a:t>
            </a:r>
            <a:r>
              <a:rPr lang="zh-TW" altLang="en-US" sz="1600"/>
              <a:t>及</a:t>
            </a:r>
            <a:r>
              <a:rPr lang="en-US" altLang="zh-TW" sz="1600"/>
              <a:t>CRPD</a:t>
            </a:r>
            <a:r>
              <a:rPr lang="zh-TW" altLang="zh-TW" sz="1600" dirty="0"/>
              <a:t>中英文內容。</a:t>
            </a:r>
          </a:p>
          <a:p>
            <a:pPr marL="228602" indent="-228602">
              <a:buFont typeface="+mj-lt"/>
              <a:buAutoNum type="arabicPeriod"/>
            </a:pPr>
            <a:r>
              <a:rPr lang="zh-TW" altLang="zh-TW" sz="1600" dirty="0"/>
              <a:t>參與會議的部分，請各部會出席政府部門說明會。審查會議期間則請司、處長及以上層級人員與會。</a:t>
            </a:r>
          </a:p>
          <a:p>
            <a:pPr marL="228602" indent="-228602">
              <a:buFont typeface="+mj-lt"/>
              <a:buAutoNum type="arabicPeriod"/>
            </a:pPr>
            <a:r>
              <a:rPr lang="zh-TW" altLang="zh-TW" sz="1600" dirty="0"/>
              <a:t>國內外宣傳部分，請外交部邀請各國駐臺代表、國際人權團體及聯合國相關組織或機構與會；也請各機關在官網加註會議宣傳連結。</a:t>
            </a:r>
          </a:p>
          <a:p>
            <a:pPr marL="228602" indent="-228602">
              <a:buFont typeface="+mj-lt"/>
              <a:buAutoNum type="arabicPeriod"/>
            </a:pPr>
            <a:r>
              <a:rPr lang="zh-TW" altLang="zh-TW" sz="1600" dirty="0"/>
              <a:t>最後並請內政部協助國際審查委員禮遇通關。</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20</a:t>
            </a:fld>
            <a:endParaRPr lang="zh-TW" altLang="en-US"/>
          </a:p>
        </p:txBody>
      </p:sp>
    </p:spTree>
    <p:extLst>
      <p:ext uri="{BB962C8B-B14F-4D97-AF65-F5344CB8AC3E}">
        <p14:creationId xmlns:p14="http://schemas.microsoft.com/office/powerpoint/2010/main" val="3270084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lstStyle/>
          <a:p>
            <a:r>
              <a:rPr lang="zh-TW" altLang="en-US" sz="1600" dirty="0"/>
              <a:t>簡報完畢</a:t>
            </a:r>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21</a:t>
            </a:fld>
            <a:endParaRPr lang="zh-TW" altLang="en-US"/>
          </a:p>
        </p:txBody>
      </p:sp>
    </p:spTree>
    <p:extLst>
      <p:ext uri="{BB962C8B-B14F-4D97-AF65-F5344CB8AC3E}">
        <p14:creationId xmlns:p14="http://schemas.microsoft.com/office/powerpoint/2010/main" val="228645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首先就背景進行說明。</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3</a:t>
            </a:fld>
            <a:endParaRPr lang="zh-TW" altLang="en-US"/>
          </a:p>
        </p:txBody>
      </p:sp>
    </p:spTree>
    <p:extLst>
      <p:ext uri="{BB962C8B-B14F-4D97-AF65-F5344CB8AC3E}">
        <p14:creationId xmlns:p14="http://schemas.microsoft.com/office/powerpoint/2010/main" val="4112775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2275" y="1241425"/>
            <a:ext cx="5953125" cy="3349625"/>
          </a:xfrm>
        </p:spPr>
      </p:sp>
      <p:sp>
        <p:nvSpPr>
          <p:cNvPr id="3" name="備忘稿版面配置區 2"/>
          <p:cNvSpPr>
            <a:spLocks noGrp="1"/>
          </p:cNvSpPr>
          <p:nvPr>
            <p:ph type="body" idx="1"/>
          </p:nvPr>
        </p:nvSpPr>
        <p:spPr/>
        <p:txBody>
          <a:bodyPr>
            <a:normAutofit/>
          </a:bodyPr>
          <a:lstStyle/>
          <a:p>
            <a:r>
              <a:rPr lang="zh-TW" altLang="zh-TW" sz="1600" dirty="0"/>
              <a:t>聯合國在</a:t>
            </a:r>
            <a:r>
              <a:rPr lang="en-US" altLang="zh-TW" sz="1600" dirty="0"/>
              <a:t>95</a:t>
            </a:r>
            <a:r>
              <a:rPr lang="zh-TW" altLang="zh-TW" sz="1600" dirty="0"/>
              <a:t>年通過</a:t>
            </a:r>
            <a:r>
              <a:rPr lang="en-US" altLang="zh-TW" sz="1600" dirty="0"/>
              <a:t>CRPD</a:t>
            </a:r>
            <a:r>
              <a:rPr lang="zh-TW" altLang="zh-TW" sz="1600" dirty="0"/>
              <a:t>（西元</a:t>
            </a:r>
            <a:r>
              <a:rPr lang="en-US" altLang="zh-TW" sz="1600" dirty="0"/>
              <a:t>2006</a:t>
            </a:r>
            <a:r>
              <a:rPr lang="zh-TW" altLang="zh-TW" sz="1600" dirty="0"/>
              <a:t>年），</a:t>
            </a:r>
            <a:r>
              <a:rPr lang="en-US" altLang="zh-TW" sz="1600" dirty="0"/>
              <a:t>97</a:t>
            </a:r>
            <a:r>
              <a:rPr lang="zh-TW" altLang="zh-TW" sz="1600" dirty="0"/>
              <a:t>年生效（西元</a:t>
            </a:r>
            <a:r>
              <a:rPr lang="en-US" altLang="zh-TW" sz="1600" dirty="0"/>
              <a:t>2008</a:t>
            </a:r>
            <a:r>
              <a:rPr lang="zh-TW" altLang="zh-TW" sz="1600" dirty="0"/>
              <a:t>年），影響全球數億身心障礙者權利保障；</a:t>
            </a:r>
            <a:r>
              <a:rPr lang="en-US" altLang="zh-TW" sz="1600" dirty="0"/>
              <a:t>CRC</a:t>
            </a:r>
            <a:r>
              <a:rPr lang="zh-TW" altLang="zh-TW" sz="1600" dirty="0"/>
              <a:t>則早在</a:t>
            </a:r>
            <a:r>
              <a:rPr lang="en-US" altLang="zh-TW" sz="1600" dirty="0"/>
              <a:t>78</a:t>
            </a:r>
            <a:r>
              <a:rPr lang="zh-TW" altLang="zh-TW" sz="1600" dirty="0"/>
              <a:t>年就通過（西元</a:t>
            </a:r>
            <a:r>
              <a:rPr lang="en-US" altLang="zh-TW" sz="1600" dirty="0"/>
              <a:t>1989</a:t>
            </a:r>
            <a:r>
              <a:rPr lang="zh-TW" altLang="zh-TW" sz="1600" dirty="0"/>
              <a:t>年），</a:t>
            </a:r>
            <a:r>
              <a:rPr lang="en-US" altLang="zh-TW" sz="1600" dirty="0"/>
              <a:t>79</a:t>
            </a:r>
            <a:r>
              <a:rPr lang="zh-TW" altLang="zh-TW" sz="1600" dirty="0"/>
              <a:t>年生效（西元</a:t>
            </a:r>
            <a:r>
              <a:rPr lang="en-US" altLang="zh-TW" sz="1600" dirty="0"/>
              <a:t>1990</a:t>
            </a:r>
            <a:r>
              <a:rPr lang="zh-TW" altLang="zh-TW" sz="1600" dirty="0"/>
              <a:t>年），是最多國家簽署、共識度最高的國際公約。</a:t>
            </a:r>
          </a:p>
          <a:p>
            <a:r>
              <a:rPr lang="zh-TW" altLang="zh-TW" sz="1600" dirty="0"/>
              <a:t>兩部公約通過之前，我國已依循公約精神制定相關法規來保障身心障礙者及兒少的權益，但隨著</a:t>
            </a:r>
            <a:r>
              <a:rPr lang="en-US" altLang="zh-TW" sz="1600" dirty="0"/>
              <a:t>98</a:t>
            </a:r>
            <a:r>
              <a:rPr lang="zh-TW" altLang="zh-TW" sz="1600" dirty="0"/>
              <a:t>年、</a:t>
            </a:r>
            <a:r>
              <a:rPr lang="en-US" altLang="zh-TW" sz="1600" dirty="0"/>
              <a:t>100</a:t>
            </a:r>
            <a:r>
              <a:rPr lang="zh-TW" altLang="zh-TW" sz="1600" dirty="0"/>
              <a:t>年兩公約及</a:t>
            </a:r>
            <a:r>
              <a:rPr lang="en-US" altLang="zh-TW" sz="1600" dirty="0"/>
              <a:t>CEDAW</a:t>
            </a:r>
            <a:r>
              <a:rPr lang="zh-TW" altLang="zh-TW" sz="1600" dirty="0"/>
              <a:t>施行法陸續公布，各界期待將</a:t>
            </a:r>
            <a:r>
              <a:rPr lang="en-US" altLang="zh-TW" sz="1600" dirty="0"/>
              <a:t>CRPD</a:t>
            </a:r>
            <a:r>
              <a:rPr lang="zh-TW" altLang="zh-TW" sz="1600" dirty="0"/>
              <a:t>及</a:t>
            </a:r>
            <a:r>
              <a:rPr lang="en-US" altLang="zh-TW" sz="1600" dirty="0"/>
              <a:t>CRC</a:t>
            </a:r>
            <a:r>
              <a:rPr lang="zh-TW" altLang="zh-TW" sz="1600" dirty="0"/>
              <a:t>國內法化，因此，兩部公約均在</a:t>
            </a:r>
            <a:r>
              <a:rPr lang="en-US" altLang="zh-TW" sz="1600" dirty="0"/>
              <a:t>103</a:t>
            </a:r>
            <a:r>
              <a:rPr lang="zh-TW" altLang="zh-TW" sz="1600" dirty="0"/>
              <a:t>年制定施行法。</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4</a:t>
            </a:fld>
            <a:endParaRPr lang="zh-TW" altLang="en-US"/>
          </a:p>
        </p:txBody>
      </p:sp>
    </p:spTree>
    <p:extLst>
      <p:ext uri="{BB962C8B-B14F-4D97-AF65-F5344CB8AC3E}">
        <p14:creationId xmlns:p14="http://schemas.microsoft.com/office/powerpoint/2010/main" val="228535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兩部公約的核心權益，</a:t>
            </a:r>
            <a:r>
              <a:rPr lang="en-US" altLang="zh-TW" sz="1600" dirty="0"/>
              <a:t>CRPD</a:t>
            </a:r>
            <a:r>
              <a:rPr lang="zh-TW" altLang="zh-TW" sz="1600" dirty="0"/>
              <a:t>對身心障礙者的保障內容包含自主（例如社區融合）、參與（例如教育及工作）、平等（例如不歧視）、凝聚（例如文化生活）等基本權利。</a:t>
            </a:r>
          </a:p>
          <a:p>
            <a:r>
              <a:rPr lang="en-US" altLang="zh-TW" sz="1600" dirty="0"/>
              <a:t>CRC</a:t>
            </a:r>
            <a:r>
              <a:rPr lang="zh-TW" altLang="zh-TW" sz="1600" dirty="0"/>
              <a:t>保障對象為未滿</a:t>
            </a:r>
            <a:r>
              <a:rPr lang="en-US" altLang="zh-TW" sz="1600" dirty="0"/>
              <a:t>18</a:t>
            </a:r>
            <a:r>
              <a:rPr lang="zh-TW" altLang="zh-TW" sz="1600" dirty="0"/>
              <a:t>歲的兒少，保障內容分為公民權與自由權、基本健康及福利權、教育休閒及文化權、受照顧權及特別保護措施。</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5</a:t>
            </a:fld>
            <a:endParaRPr lang="zh-TW" altLang="en-US"/>
          </a:p>
        </p:txBody>
      </p:sp>
    </p:spTree>
    <p:extLst>
      <p:ext uri="{BB962C8B-B14F-4D97-AF65-F5344CB8AC3E}">
        <p14:creationId xmlns:p14="http://schemas.microsoft.com/office/powerpoint/2010/main" val="439970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為推動</a:t>
            </a:r>
            <a:r>
              <a:rPr lang="en-US" altLang="zh-TW" sz="1600" dirty="0"/>
              <a:t>CRPD</a:t>
            </a:r>
            <a:r>
              <a:rPr lang="zh-TW" altLang="zh-TW" sz="1600" dirty="0"/>
              <a:t>及</a:t>
            </a:r>
            <a:r>
              <a:rPr lang="en-US" altLang="zh-TW" sz="1600" dirty="0"/>
              <a:t>CRC</a:t>
            </a:r>
            <a:r>
              <a:rPr lang="zh-TW" altLang="zh-TW" sz="1600" dirty="0"/>
              <a:t>施行法，政府應辦理教育宣導、法規檢視及提出國家報告。</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6</a:t>
            </a:fld>
            <a:endParaRPr lang="zh-TW" altLang="en-US"/>
          </a:p>
        </p:txBody>
      </p:sp>
    </p:spTree>
    <p:extLst>
      <p:ext uri="{BB962C8B-B14F-4D97-AF65-F5344CB8AC3E}">
        <p14:creationId xmlns:p14="http://schemas.microsoft.com/office/powerpoint/2010/main" val="127511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以下就國家報告內容進行說明。</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7</a:t>
            </a:fld>
            <a:endParaRPr lang="zh-TW" altLang="en-US"/>
          </a:p>
        </p:txBody>
      </p:sp>
    </p:spTree>
    <p:extLst>
      <p:ext uri="{BB962C8B-B14F-4D97-AF65-F5344CB8AC3E}">
        <p14:creationId xmlns:p14="http://schemas.microsoft.com/office/powerpoint/2010/main" val="57412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兩部公約依規定都必須在公約生效後的</a:t>
            </a:r>
            <a:r>
              <a:rPr lang="en-US" altLang="zh-TW" sz="1600" dirty="0"/>
              <a:t>2</a:t>
            </a:r>
            <a:r>
              <a:rPr lang="zh-TW" altLang="zh-TW" sz="1600" dirty="0"/>
              <a:t>年內提出首次國家報告，之後</a:t>
            </a:r>
            <a:r>
              <a:rPr lang="en-US" altLang="zh-TW" sz="1600" dirty="0"/>
              <a:t>CRPD</a:t>
            </a:r>
            <a:r>
              <a:rPr lang="zh-TW" altLang="zh-TW" sz="1600" dirty="0"/>
              <a:t>每</a:t>
            </a:r>
            <a:r>
              <a:rPr lang="en-US" altLang="zh-TW" sz="1600" dirty="0"/>
              <a:t>4</a:t>
            </a:r>
            <a:r>
              <a:rPr lang="zh-TW" altLang="zh-TW" sz="1600" dirty="0"/>
              <a:t>年提出定期國家報告，</a:t>
            </a:r>
            <a:r>
              <a:rPr lang="en-US" altLang="zh-TW" sz="1600" dirty="0"/>
              <a:t>CRC</a:t>
            </a:r>
            <a:r>
              <a:rPr lang="zh-TW" altLang="zh-TW" sz="1600" dirty="0"/>
              <a:t>則是每</a:t>
            </a:r>
            <a:r>
              <a:rPr lang="en-US" altLang="zh-TW" sz="1600" dirty="0"/>
              <a:t>5</a:t>
            </a:r>
            <a:r>
              <a:rPr lang="zh-TW" altLang="zh-TW" sz="1600" dirty="0"/>
              <a:t>年提出。</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8</a:t>
            </a:fld>
            <a:endParaRPr lang="zh-TW" altLang="en-US"/>
          </a:p>
        </p:txBody>
      </p:sp>
    </p:spTree>
    <p:extLst>
      <p:ext uri="{BB962C8B-B14F-4D97-AF65-F5344CB8AC3E}">
        <p14:creationId xmlns:p14="http://schemas.microsoft.com/office/powerpoint/2010/main" val="356613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600" dirty="0"/>
              <a:t>國家報告內容分為共同核心文件與條約專要文件兩個部分，共同核心文件為我國的國情及基本人權保障架構報告，因兩公約共同核心文件剛於</a:t>
            </a:r>
            <a:r>
              <a:rPr lang="en-US" altLang="zh-TW" sz="1600" dirty="0"/>
              <a:t>105</a:t>
            </a:r>
            <a:r>
              <a:rPr lang="zh-TW" altLang="zh-TW" sz="1600" dirty="0"/>
              <a:t>年</a:t>
            </a:r>
            <a:r>
              <a:rPr lang="en-US" altLang="zh-TW" sz="1600" dirty="0"/>
              <a:t>4</a:t>
            </a:r>
            <a:r>
              <a:rPr lang="zh-TW" altLang="zh-TW" sz="1600" dirty="0"/>
              <a:t>月完成，已就我國國情及人權狀況更新資料，所以</a:t>
            </a:r>
            <a:r>
              <a:rPr lang="en-US" altLang="zh-TW" sz="1600" dirty="0"/>
              <a:t>CRPD</a:t>
            </a:r>
            <a:r>
              <a:rPr lang="zh-TW" altLang="zh-TW" sz="1600" dirty="0"/>
              <a:t>及</a:t>
            </a:r>
            <a:r>
              <a:rPr lang="en-US" altLang="zh-TW" sz="1600" dirty="0"/>
              <a:t>CRC</a:t>
            </a:r>
            <a:r>
              <a:rPr lang="zh-TW" altLang="zh-TW" sz="1600" dirty="0"/>
              <a:t>逕行採用兩公約的共同核心文件。條約專要文件則是說明我國履行公約的情形。</a:t>
            </a:r>
            <a:endParaRPr lang="zh-TW" altLang="en-US" sz="1600" dirty="0"/>
          </a:p>
        </p:txBody>
      </p:sp>
      <p:sp>
        <p:nvSpPr>
          <p:cNvPr id="4" name="投影片編號版面配置區 3"/>
          <p:cNvSpPr>
            <a:spLocks noGrp="1"/>
          </p:cNvSpPr>
          <p:nvPr>
            <p:ph type="sldNum" sz="quarter" idx="10"/>
          </p:nvPr>
        </p:nvSpPr>
        <p:spPr/>
        <p:txBody>
          <a:bodyPr/>
          <a:lstStyle/>
          <a:p>
            <a:fld id="{2F981718-A568-4D9D-82CD-101D78DC945B}" type="slidenum">
              <a:rPr lang="zh-TW" altLang="en-US" smtClean="0"/>
              <a:pPr/>
              <a:t>9</a:t>
            </a:fld>
            <a:endParaRPr lang="zh-TW" altLang="en-US"/>
          </a:p>
        </p:txBody>
      </p:sp>
    </p:spTree>
    <p:extLst>
      <p:ext uri="{BB962C8B-B14F-4D97-AF65-F5344CB8AC3E}">
        <p14:creationId xmlns:p14="http://schemas.microsoft.com/office/powerpoint/2010/main" val="1797370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2" name="Title 1"/>
          <p:cNvSpPr>
            <a:spLocks noGrp="1"/>
          </p:cNvSpPr>
          <p:nvPr>
            <p:ph type="ctrTitle"/>
          </p:nvPr>
        </p:nvSpPr>
        <p:spPr>
          <a:xfrm>
            <a:off x="2692400" y="1871135"/>
            <a:ext cx="6815669" cy="1515533"/>
          </a:xfrm>
        </p:spPr>
        <p:txBody>
          <a:bodyPr anchor="b">
            <a:noAutofit/>
          </a:bodyPr>
          <a:lstStyle>
            <a:lvl1pPr algn="ctr">
              <a:defRPr sz="54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92400" y="3657597"/>
            <a:ext cx="6815669" cy="1320802"/>
          </a:xfrm>
        </p:spPr>
        <p:txBody>
          <a:bodyPr anchor="t">
            <a:normAutofit/>
          </a:bodyPr>
          <a:lstStyle>
            <a:lvl1pPr marL="0" indent="0" algn="ctr">
              <a:buNone/>
              <a:defRPr sz="21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7983233" y="5037663"/>
            <a:ext cx="897467" cy="279400"/>
          </a:xfrm>
        </p:spPr>
        <p:txBody>
          <a:bodyPr/>
          <a:lstStyle/>
          <a:p>
            <a:fld id="{707A1540-F78A-41F8-9117-781B0746C7E6}" type="datetime1">
              <a:rPr lang="en-US" altLang="zh-TW" smtClean="0"/>
              <a:pPr/>
              <a:t>9/14/2017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3"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3" cstate="print"/>
          <a:srcRect/>
          <a:stretch>
            <a:fillRect/>
          </a:stretch>
        </p:blipFill>
        <p:spPr bwMode="auto">
          <a:xfrm>
            <a:off x="1828797" y="1005948"/>
            <a:ext cx="863600" cy="865187"/>
          </a:xfrm>
          <a:prstGeom prst="rect">
            <a:avLst/>
          </a:prstGeom>
          <a:noFill/>
          <a:ln w="9525">
            <a:noFill/>
            <a:miter lim="800000"/>
            <a:headEnd/>
            <a:tailEnd/>
          </a:ln>
        </p:spPr>
      </p:pic>
    </p:spTree>
    <p:extLst>
      <p:ext uri="{BB962C8B-B14F-4D97-AF65-F5344CB8AC3E}">
        <p14:creationId xmlns:p14="http://schemas.microsoft.com/office/powerpoint/2010/main" val="417183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041427" y="1041403"/>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E748C6A0-8D9F-45AD-B418-C54DB5670627}" type="datetime1">
              <a:rPr lang="en-US" altLang="zh-TW" smtClean="0"/>
              <a:pPr/>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571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70" y="982132"/>
            <a:ext cx="9592732" cy="2954868"/>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303870" y="4343403"/>
            <a:ext cx="9592732"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ECB22F8-56DB-4A1A-8966-1E49B5CEFE52}" type="datetime1">
              <a:rPr lang="en-US" altLang="zh-TW"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925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5" y="982132"/>
            <a:ext cx="9296399" cy="2370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3" y="3352800"/>
            <a:ext cx="8839203" cy="584200"/>
          </a:xfrm>
        </p:spPr>
        <p:txBody>
          <a:bodyPr anchor="ctr">
            <a:normAutofit/>
          </a:bodyPr>
          <a:lstStyle>
            <a:lvl1pPr marL="0" indent="0" algn="r">
              <a:buFontTx/>
              <a:buNone/>
              <a:defRPr sz="20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295401" y="4343403"/>
            <a:ext cx="9609667"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55F02687-526D-4413-A00C-1BA535F7B5D9}" type="datetime1">
              <a:rPr lang="en-US" altLang="zh-TW"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403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3" y="4777381"/>
            <a:ext cx="9609668" cy="860400"/>
          </a:xfrm>
        </p:spPr>
        <p:txBody>
          <a:bodyPr anchor="t">
            <a:normAutofit/>
          </a:bodyPr>
          <a:lstStyle>
            <a:lvl1pPr marL="0" indent="0" algn="l">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D64AA28-7E4A-4FB4-8E3A-9CF7144CC939}" type="datetime1">
              <a:rPr lang="en-US" altLang="zh-TW"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7900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5" y="982132"/>
            <a:ext cx="9296399" cy="2243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4" name="Text Placeholder 2"/>
          <p:cNvSpPr>
            <a:spLocks noGrp="1"/>
          </p:cNvSpPr>
          <p:nvPr>
            <p:ph type="body" idx="13"/>
          </p:nvPr>
        </p:nvSpPr>
        <p:spPr>
          <a:xfrm>
            <a:off x="1295403" y="3639312"/>
            <a:ext cx="9609668" cy="886968"/>
          </a:xfrm>
        </p:spPr>
        <p:txBody>
          <a:bodyPr anchor="b">
            <a:normAutofit/>
          </a:bodyPr>
          <a:lstStyle>
            <a:lvl1pPr marL="0" indent="0" algn="l">
              <a:spcBef>
                <a:spcPts val="0"/>
              </a:spcBef>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295403" y="4529667"/>
            <a:ext cx="9609668" cy="1346200"/>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64BFF19-5EA2-4FB2-A0E9-E420F48FE3CA}" type="datetime1">
              <a:rPr lang="en-US" altLang="zh-TW"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458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7" cy="2243668"/>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1" name="Text Placeholder 2"/>
          <p:cNvSpPr>
            <a:spLocks noGrp="1"/>
          </p:cNvSpPr>
          <p:nvPr>
            <p:ph type="body" idx="13"/>
          </p:nvPr>
        </p:nvSpPr>
        <p:spPr>
          <a:xfrm>
            <a:off x="1295403" y="3630168"/>
            <a:ext cx="9609668" cy="841248"/>
          </a:xfrm>
        </p:spPr>
        <p:txBody>
          <a:bodyPr anchor="b">
            <a:normAutofit/>
          </a:bodyPr>
          <a:lstStyle>
            <a:lvl1pPr marL="0" indent="0" algn="l">
              <a:spcBef>
                <a:spcPts val="0"/>
              </a:spcBef>
              <a:buNone/>
              <a:defRPr sz="2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295402" y="4470403"/>
            <a:ext cx="9609671" cy="1405467"/>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D97535A0-4F59-415F-B109-B5039B91D55E}" type="datetime1">
              <a:rPr lang="en-US" altLang="zh-TW"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156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9A528ED-34D2-42AB-A90C-F05883DBAFC8}" type="datetime1">
              <a:rPr lang="en-US" altLang="zh-TW"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9785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9" y="982135"/>
            <a:ext cx="1890895" cy="489373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295401" y="982132"/>
            <a:ext cx="7433025" cy="4893734"/>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A72BDA1-1C1E-4A4C-9299-DA522A3B23E6}" type="datetime1">
              <a:rPr lang="en-US" altLang="zh-TW"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1"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766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3C572A9-9970-4DFF-9E58-D1D48A604D44}" type="datetime1">
              <a:rPr lang="en-US" altLang="zh-TW"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649306" y="6025444"/>
            <a:ext cx="542697" cy="279400"/>
          </a:xfrm>
        </p:spPr>
        <p:txBody>
          <a:bodyPr/>
          <a:lstStyle>
            <a:lvl1pPr>
              <a:defRPr sz="2000" b="1"/>
            </a:lvl1p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28841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015068" y="3846055"/>
            <a:ext cx="8158691" cy="954547"/>
          </a:xfrm>
        </p:spPr>
        <p:txBody>
          <a:bodyPr anchor="t">
            <a:normAutofit/>
          </a:bodyPr>
          <a:lstStyle>
            <a:lvl1pPr marL="0" indent="0" algn="ctr">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94D08EC-9FA7-4B89-BF7A-F43F01FDB247}" type="datetime1">
              <a:rPr lang="en-US" altLang="zh-TW" smtClean="0"/>
              <a:pPr/>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1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5036BA0D-8221-4082-AB8F-62A17DADD985}" type="datetime1">
              <a:rPr lang="en-US" altLang="zh-TW" smtClean="0"/>
              <a:pPr/>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265999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295400" y="3243266"/>
            <a:ext cx="4718304" cy="2632605"/>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80671" y="3243266"/>
            <a:ext cx="4718304" cy="2632605"/>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29ECBCF-3084-4F24-AAEF-4CAAAC76695D}" type="datetime1">
              <a:rPr lang="en-US" altLang="zh-TW" smtClean="0"/>
              <a:pPr/>
              <a:t>9/14/2017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54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2DDF4C1-1177-4B59-84D9-41B3D030F107}" type="datetime1">
              <a:rPr lang="en-US" altLang="zh-TW" smtClean="0"/>
              <a:pPr/>
              <a:t>9/14/2017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00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01E4B-9A10-4F80-AA9A-E15DDE90E0F1}" type="datetime1">
              <a:rPr lang="en-US" altLang="zh-TW" smtClean="0"/>
              <a:pPr/>
              <a:t>9/14/2017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8387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4" y="1388534"/>
            <a:ext cx="3718455"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418669" y="982135"/>
            <a:ext cx="5469467" cy="4893735"/>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293814" y="3031065"/>
            <a:ext cx="3718455" cy="2438404"/>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502286B5-3467-4CE1-B11F-0A9004654A12}" type="datetime1">
              <a:rPr lang="en-US" altLang="zh-TW" smtClean="0"/>
              <a:pPr/>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322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8094833"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4E75E01-59EC-4901-9A91-13B723FF492D}" type="datetime1">
              <a:rPr lang="en-US" altLang="zh-TW" smtClean="0"/>
              <a:pPr/>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939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 y="0"/>
            <a:ext cx="12188825" cy="6856214"/>
          </a:xfrm>
          <a:prstGeom prst="rect">
            <a:avLst/>
          </a:prstGeom>
        </p:spPr>
      </p:pic>
      <p:sp>
        <p:nvSpPr>
          <p:cNvPr id="2" name="Title Placeholder 1"/>
          <p:cNvSpPr>
            <a:spLocks noGrp="1"/>
          </p:cNvSpPr>
          <p:nvPr>
            <p:ph type="title"/>
          </p:nvPr>
        </p:nvSpPr>
        <p:spPr>
          <a:xfrm>
            <a:off x="1295403" y="982136"/>
            <a:ext cx="9601196" cy="13038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295403" y="2556932"/>
            <a:ext cx="9601196" cy="3318936"/>
          </a:xfrm>
          <a:prstGeom prst="rect">
            <a:avLst/>
          </a:prstGeom>
        </p:spPr>
        <p:txBody>
          <a:bodyPr vert="horz" lIns="91440" tIns="45720" rIns="91440" bIns="45720" rtlCol="0"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366BBD-4842-4E0C-83B3-F9023FB03458}" type="datetime1">
              <a:rPr lang="en-US" altLang="zh-TW" smtClean="0"/>
              <a:pPr/>
              <a:t>9/14/2017</a:t>
            </a:fld>
            <a:endParaRPr lang="en-US" dirty="0"/>
          </a:p>
        </p:txBody>
      </p:sp>
      <p:sp>
        <p:nvSpPr>
          <p:cNvPr id="5" name="Footer Placeholder 4"/>
          <p:cNvSpPr>
            <a:spLocks noGrp="1"/>
          </p:cNvSpPr>
          <p:nvPr>
            <p:ph type="ftr" sz="quarter" idx="3"/>
          </p:nvPr>
        </p:nvSpPr>
        <p:spPr>
          <a:xfrm>
            <a:off x="1295403"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4"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pic>
        <p:nvPicPr>
          <p:cNvPr id="8" name="Picture 2"/>
          <p:cNvPicPr>
            <a:picLocks noChangeAspect="1" noChangeArrowheads="1"/>
          </p:cNvPicPr>
          <p:nvPr userDrawn="1"/>
        </p:nvPicPr>
        <p:blipFill>
          <a:blip r:embed="rId20" cstate="print"/>
          <a:srcRect/>
          <a:stretch>
            <a:fillRect/>
          </a:stretch>
        </p:blipFill>
        <p:spPr bwMode="auto">
          <a:xfrm>
            <a:off x="203200" y="169337"/>
            <a:ext cx="863600" cy="865187"/>
          </a:xfrm>
          <a:prstGeom prst="rect">
            <a:avLst/>
          </a:prstGeom>
          <a:noFill/>
          <a:ln w="9525">
            <a:noFill/>
            <a:miter lim="800000"/>
            <a:headEnd/>
            <a:tailEnd/>
          </a:ln>
        </p:spPr>
      </p:pic>
    </p:spTree>
    <p:extLst>
      <p:ext uri="{BB962C8B-B14F-4D97-AF65-F5344CB8AC3E}">
        <p14:creationId xmlns:p14="http://schemas.microsoft.com/office/powerpoint/2010/main" val="112996483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p:hf hdr="0" dt="0"/>
  <p:txStyles>
    <p:titleStyle>
      <a:lvl1pPr algn="ctr" defTabSz="457189"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32" indent="-285744" algn="l" defTabSz="45718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21" indent="-285744" algn="l" defTabSz="45718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12" indent="-171446" algn="l" defTabSz="45718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01" indent="-171446"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537"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726"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914"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103"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g"/><Relationship Id="rId5" Type="http://schemas.openxmlformats.org/officeDocument/2006/relationships/image" Target="../media/image8.jpeg"/><Relationship Id="rId10" Type="http://schemas.openxmlformats.org/officeDocument/2006/relationships/image" Target="../media/image13.jpg"/><Relationship Id="rId4" Type="http://schemas.openxmlformats.org/officeDocument/2006/relationships/image" Target="../media/image7.jpeg"/><Relationship Id="rId9"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94525" y="1383564"/>
            <a:ext cx="8050745" cy="1926915"/>
          </a:xfrm>
        </p:spPr>
        <p:txBody>
          <a:bodyPr>
            <a:normAutofit/>
          </a:bodyPr>
          <a:lstStyle/>
          <a:p>
            <a:r>
              <a:rPr lang="zh-TW" altLang="zh-TW" sz="3400" b="1" dirty="0">
                <a:latin typeface="標楷體" panose="03000509000000000000" pitchFamily="65" charset="-120"/>
                <a:ea typeface="標楷體" panose="03000509000000000000" pitchFamily="65" charset="-120"/>
              </a:rPr>
              <a:t>我國身心障礙者權利公約暨兒童權利公約</a:t>
            </a:r>
            <a:r>
              <a:rPr lang="en-US" altLang="zh-TW" sz="3400" b="1" dirty="0">
                <a:latin typeface="標楷體" panose="03000509000000000000" pitchFamily="65" charset="-120"/>
                <a:ea typeface="標楷體" panose="03000509000000000000" pitchFamily="65" charset="-120"/>
              </a:rPr>
              <a:t/>
            </a:r>
            <a:br>
              <a:rPr lang="en-US" altLang="zh-TW" sz="3400" b="1" dirty="0">
                <a:latin typeface="標楷體" panose="03000509000000000000" pitchFamily="65" charset="-120"/>
                <a:ea typeface="標楷體" panose="03000509000000000000" pitchFamily="65" charset="-120"/>
              </a:rPr>
            </a:br>
            <a:r>
              <a:rPr lang="zh-TW" altLang="en-US" sz="3400" b="1" dirty="0">
                <a:latin typeface="標楷體" panose="03000509000000000000" pitchFamily="65" charset="-120"/>
                <a:ea typeface="標楷體" panose="03000509000000000000" pitchFamily="65" charset="-120"/>
              </a:rPr>
              <a:t>首次國家報告</a:t>
            </a:r>
            <a:r>
              <a:rPr lang="zh-TW" altLang="zh-TW" sz="3400" b="1" dirty="0">
                <a:latin typeface="標楷體" panose="03000509000000000000" pitchFamily="65" charset="-120"/>
                <a:ea typeface="標楷體" panose="03000509000000000000" pitchFamily="65" charset="-120"/>
              </a:rPr>
              <a:t>國際審查作業</a:t>
            </a:r>
            <a:r>
              <a:rPr lang="zh-TW" altLang="zh-TW" sz="3400" b="1" dirty="0" smtClean="0">
                <a:latin typeface="標楷體" panose="03000509000000000000" pitchFamily="65" charset="-120"/>
                <a:ea typeface="標楷體" panose="03000509000000000000" pitchFamily="65" charset="-120"/>
              </a:rPr>
              <a:t>規</a:t>
            </a:r>
            <a:r>
              <a:rPr lang="zh-TW" altLang="en-US" sz="3400" b="1" dirty="0" smtClean="0">
                <a:latin typeface="標楷體" panose="03000509000000000000" pitchFamily="65" charset="-120"/>
                <a:ea typeface="標楷體" panose="03000509000000000000" pitchFamily="65" charset="-120"/>
              </a:rPr>
              <a:t>劃</a:t>
            </a:r>
            <a:endParaRPr lang="zh-TW" altLang="en-US" sz="34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4128940" y="4001944"/>
            <a:ext cx="4166648" cy="867595"/>
          </a:xfrm>
        </p:spPr>
        <p:txBody>
          <a:bodyPr>
            <a:noAutofit/>
          </a:bodyPr>
          <a:lstStyle/>
          <a:p>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衛生福利部</a:t>
            </a:r>
            <a:endParaRPr lang="en-US" altLang="zh-TW" sz="2000" b="1" dirty="0">
              <a:latin typeface="Times New Roman" panose="02020603050405020304" pitchFamily="18" charset="0"/>
              <a:ea typeface="標楷體" panose="03000509000000000000" pitchFamily="65" charset="-120"/>
              <a:cs typeface="Times New Roman" panose="02020603050405020304" pitchFamily="18" charset="0"/>
            </a:endParaRPr>
          </a:p>
          <a:p>
            <a:pPr algn="l"/>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報告人：社會及家庭署簡署長慧娟</a:t>
            </a:r>
            <a:endParaRPr lang="en-US" altLang="zh-TW" sz="2000" b="1"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4" name="Rectangle 2"/>
          <p:cNvSpPr txBox="1">
            <a:spLocks noChangeArrowheads="1"/>
          </p:cNvSpPr>
          <p:nvPr/>
        </p:nvSpPr>
        <p:spPr>
          <a:xfrm>
            <a:off x="8940727" y="0"/>
            <a:ext cx="3419872" cy="6480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lnSpc>
                <a:spcPct val="150000"/>
              </a:lnSpc>
              <a:defRPr/>
            </a:pPr>
            <a:r>
              <a:rPr lang="zh-TW" altLang="en-US" sz="2400" b="1"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行政院第</a:t>
            </a:r>
            <a:r>
              <a:rPr lang="en-US" altLang="zh-TW" sz="2400" b="1"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3563</a:t>
            </a:r>
            <a:r>
              <a:rPr lang="zh-TW" altLang="en-US" sz="2400" b="1"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次院會</a:t>
            </a:r>
            <a:endParaRPr lang="en-US" altLang="zh-TW" sz="2400" kern="0" dirty="0">
              <a:solidFill>
                <a:schemeClr val="tx2">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投影片編號版面配置區 4"/>
          <p:cNvSpPr>
            <a:spLocks noGrp="1"/>
          </p:cNvSpPr>
          <p:nvPr>
            <p:ph type="sldNum" sz="quarter" idx="12"/>
          </p:nvPr>
        </p:nvSpPr>
        <p:spPr>
          <a:xfrm>
            <a:off x="11385309" y="6221887"/>
            <a:ext cx="551167" cy="279400"/>
          </a:xfrm>
        </p:spPr>
        <p:txBody>
          <a:bodyPr/>
          <a:lstStyle/>
          <a:p>
            <a:fld id="{D57F1E4F-1CFF-5643-939E-217C01CDF565}" type="slidenum">
              <a:rPr lang="en-US" sz="2000" b="1"/>
              <a:pPr/>
              <a:t>1</a:t>
            </a:fld>
            <a:endParaRPr lang="en-US" sz="2000" b="1" dirty="0"/>
          </a:p>
        </p:txBody>
      </p:sp>
    </p:spTree>
    <p:extLst>
      <p:ext uri="{BB962C8B-B14F-4D97-AF65-F5344CB8AC3E}">
        <p14:creationId xmlns:p14="http://schemas.microsoft.com/office/powerpoint/2010/main" val="3300882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5D84065D-F351-4B03-BD91-D8A6B8D4B362}" type="slidenum">
              <a:rPr lang="en-US" smtClean="0"/>
              <a:pPr/>
              <a:t>10</a:t>
            </a:fld>
            <a:endParaRPr lang="en-US" dirty="0"/>
          </a:p>
        </p:txBody>
      </p:sp>
      <p:sp>
        <p:nvSpPr>
          <p:cNvPr id="6" name="圓角矩形 5"/>
          <p:cNvSpPr/>
          <p:nvPr/>
        </p:nvSpPr>
        <p:spPr>
          <a:xfrm>
            <a:off x="3377157" y="271776"/>
            <a:ext cx="5270091"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國家報告架構</a:t>
            </a:r>
          </a:p>
        </p:txBody>
      </p:sp>
      <p:grpSp>
        <p:nvGrpSpPr>
          <p:cNvPr id="25" name="群組 24"/>
          <p:cNvGrpSpPr/>
          <p:nvPr/>
        </p:nvGrpSpPr>
        <p:grpSpPr>
          <a:xfrm>
            <a:off x="5849382" y="1723960"/>
            <a:ext cx="5665678" cy="4013395"/>
            <a:chOff x="1678133" y="1554801"/>
            <a:chExt cx="8900300" cy="4046815"/>
          </a:xfrm>
          <a:effectLst>
            <a:outerShdw blurRad="50800" dist="38100" dir="8100000" algn="tr" rotWithShape="0">
              <a:prstClr val="black">
                <a:alpha val="40000"/>
              </a:prstClr>
            </a:outerShdw>
          </a:effectLst>
        </p:grpSpPr>
        <p:grpSp>
          <p:nvGrpSpPr>
            <p:cNvPr id="26" name="Group 2"/>
            <p:cNvGrpSpPr>
              <a:grpSpLocks/>
            </p:cNvGrpSpPr>
            <p:nvPr/>
          </p:nvGrpSpPr>
          <p:grpSpPr bwMode="auto">
            <a:xfrm>
              <a:off x="1678135" y="1554801"/>
              <a:ext cx="8900297" cy="4046815"/>
              <a:chOff x="320" y="890"/>
              <a:chExt cx="5070" cy="2567"/>
            </a:xfrm>
          </p:grpSpPr>
          <p:sp>
            <p:nvSpPr>
              <p:cNvPr id="36" name="AutoShape 3"/>
              <p:cNvSpPr>
                <a:spLocks noChangeArrowheads="1"/>
              </p:cNvSpPr>
              <p:nvPr/>
            </p:nvSpPr>
            <p:spPr bwMode="gray">
              <a:xfrm>
                <a:off x="2744" y="890"/>
                <a:ext cx="2394" cy="408"/>
              </a:xfrm>
              <a:prstGeom prst="roundRect">
                <a:avLst>
                  <a:gd name="adj" fmla="val 50000"/>
                </a:avLst>
              </a:prstGeom>
              <a:solidFill>
                <a:schemeClr val="accent2">
                  <a:alpha val="70000"/>
                </a:schemeClr>
              </a:solidFill>
              <a:ln>
                <a:noFill/>
              </a:ln>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標楷體" panose="03000509000000000000" pitchFamily="65" charset="-120"/>
                  <a:ea typeface="標楷體" panose="03000509000000000000" pitchFamily="65" charset="-120"/>
                </a:endParaRPr>
              </a:p>
            </p:txBody>
          </p:sp>
          <p:sp>
            <p:nvSpPr>
              <p:cNvPr id="37" name="AutoShape 4"/>
              <p:cNvSpPr>
                <a:spLocks noChangeArrowheads="1"/>
              </p:cNvSpPr>
              <p:nvPr/>
            </p:nvSpPr>
            <p:spPr bwMode="gray">
              <a:xfrm>
                <a:off x="3283" y="1631"/>
                <a:ext cx="1905" cy="408"/>
              </a:xfrm>
              <a:prstGeom prst="roundRect">
                <a:avLst>
                  <a:gd name="adj" fmla="val 50000"/>
                </a:avLst>
              </a:prstGeom>
              <a:solidFill>
                <a:schemeClr val="accent6">
                  <a:lumMod val="75000"/>
                  <a:alpha val="70000"/>
                </a:schemeClr>
              </a:solidFill>
              <a:ln>
                <a:noFill/>
              </a:ln>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標楷體" panose="03000509000000000000" pitchFamily="65" charset="-120"/>
                  <a:ea typeface="標楷體" panose="03000509000000000000" pitchFamily="65" charset="-120"/>
                </a:endParaRPr>
              </a:p>
            </p:txBody>
          </p:sp>
          <p:sp>
            <p:nvSpPr>
              <p:cNvPr id="38" name="AutoShape 5"/>
              <p:cNvSpPr>
                <a:spLocks noChangeArrowheads="1"/>
              </p:cNvSpPr>
              <p:nvPr/>
            </p:nvSpPr>
            <p:spPr bwMode="gray">
              <a:xfrm>
                <a:off x="3420" y="2262"/>
                <a:ext cx="1970" cy="456"/>
              </a:xfrm>
              <a:prstGeom prst="roundRect">
                <a:avLst>
                  <a:gd name="adj" fmla="val 50000"/>
                </a:avLst>
              </a:prstGeom>
              <a:solidFill>
                <a:srgbClr val="336600">
                  <a:alpha val="70000"/>
                </a:srgbClr>
              </a:solidFill>
              <a:ln>
                <a:noFill/>
              </a:ln>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b="1" dirty="0">
                  <a:latin typeface="標楷體" panose="03000509000000000000" pitchFamily="65" charset="-120"/>
                  <a:ea typeface="標楷體" panose="03000509000000000000" pitchFamily="65" charset="-120"/>
                </a:endParaRPr>
              </a:p>
            </p:txBody>
          </p:sp>
          <p:sp>
            <p:nvSpPr>
              <p:cNvPr id="39" name="AutoShape 6"/>
              <p:cNvSpPr>
                <a:spLocks noChangeArrowheads="1"/>
              </p:cNvSpPr>
              <p:nvPr/>
            </p:nvSpPr>
            <p:spPr bwMode="gray">
              <a:xfrm>
                <a:off x="3016" y="3010"/>
                <a:ext cx="1905" cy="408"/>
              </a:xfrm>
              <a:prstGeom prst="roundRect">
                <a:avLst>
                  <a:gd name="adj" fmla="val 50000"/>
                </a:avLst>
              </a:prstGeom>
              <a:solidFill>
                <a:srgbClr val="003366">
                  <a:alpha val="70000"/>
                </a:srgbClr>
              </a:solidFill>
              <a:ln>
                <a:noFill/>
              </a:ln>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標楷體" panose="03000509000000000000" pitchFamily="65" charset="-120"/>
                  <a:ea typeface="標楷體" panose="03000509000000000000" pitchFamily="65" charset="-120"/>
                </a:endParaRPr>
              </a:p>
            </p:txBody>
          </p:sp>
          <p:sp>
            <p:nvSpPr>
              <p:cNvPr id="40" name="AutoShape 7"/>
              <p:cNvSpPr>
                <a:spLocks noChangeArrowheads="1"/>
              </p:cNvSpPr>
              <p:nvPr/>
            </p:nvSpPr>
            <p:spPr bwMode="gray">
              <a:xfrm>
                <a:off x="814" y="3049"/>
                <a:ext cx="1905" cy="408"/>
              </a:xfrm>
              <a:prstGeom prst="roundRect">
                <a:avLst>
                  <a:gd name="adj" fmla="val 50000"/>
                </a:avLst>
              </a:prstGeom>
              <a:solidFill>
                <a:srgbClr val="C00000">
                  <a:alpha val="70000"/>
                </a:srgbClr>
              </a:solidFill>
              <a:ln>
                <a:noFill/>
              </a:ln>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標楷體" panose="03000509000000000000" pitchFamily="65" charset="-120"/>
                  <a:ea typeface="標楷體" panose="03000509000000000000" pitchFamily="65" charset="-120"/>
                </a:endParaRPr>
              </a:p>
            </p:txBody>
          </p:sp>
          <p:sp>
            <p:nvSpPr>
              <p:cNvPr id="41" name="AutoShape 8"/>
              <p:cNvSpPr>
                <a:spLocks noChangeArrowheads="1"/>
              </p:cNvSpPr>
              <p:nvPr/>
            </p:nvSpPr>
            <p:spPr bwMode="gray">
              <a:xfrm>
                <a:off x="320" y="2345"/>
                <a:ext cx="1905" cy="408"/>
              </a:xfrm>
              <a:prstGeom prst="roundRect">
                <a:avLst>
                  <a:gd name="adj" fmla="val 50000"/>
                </a:avLst>
              </a:prstGeom>
              <a:solidFill>
                <a:srgbClr val="6D5B68">
                  <a:alpha val="70000"/>
                </a:srgbClr>
              </a:solidFill>
              <a:ln>
                <a:noFill/>
              </a:ln>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dirty="0">
                  <a:latin typeface="標楷體" panose="03000509000000000000" pitchFamily="65" charset="-120"/>
                  <a:ea typeface="標楷體" panose="03000509000000000000" pitchFamily="65" charset="-120"/>
                </a:endParaRPr>
              </a:p>
            </p:txBody>
          </p:sp>
          <p:sp>
            <p:nvSpPr>
              <p:cNvPr id="42" name="AutoShape 9"/>
              <p:cNvSpPr>
                <a:spLocks noChangeArrowheads="1"/>
              </p:cNvSpPr>
              <p:nvPr/>
            </p:nvSpPr>
            <p:spPr bwMode="gray">
              <a:xfrm>
                <a:off x="485" y="1650"/>
                <a:ext cx="1905" cy="408"/>
              </a:xfrm>
              <a:prstGeom prst="roundRect">
                <a:avLst>
                  <a:gd name="adj" fmla="val 50000"/>
                </a:avLst>
              </a:prstGeom>
              <a:solidFill>
                <a:srgbClr val="6666FF">
                  <a:alpha val="70000"/>
                </a:srgbClr>
              </a:solidFill>
              <a:ln>
                <a:noFill/>
              </a:ln>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標楷體" panose="03000509000000000000" pitchFamily="65" charset="-120"/>
                  <a:ea typeface="標楷體" panose="03000509000000000000" pitchFamily="65" charset="-120"/>
                </a:endParaRPr>
              </a:p>
            </p:txBody>
          </p:sp>
          <p:sp>
            <p:nvSpPr>
              <p:cNvPr id="43" name="AutoShape 10"/>
              <p:cNvSpPr>
                <a:spLocks noChangeArrowheads="1"/>
              </p:cNvSpPr>
              <p:nvPr/>
            </p:nvSpPr>
            <p:spPr bwMode="gray">
              <a:xfrm>
                <a:off x="567" y="901"/>
                <a:ext cx="1905" cy="408"/>
              </a:xfrm>
              <a:prstGeom prst="roundRect">
                <a:avLst>
                  <a:gd name="adj" fmla="val 50000"/>
                </a:avLst>
              </a:prstGeom>
              <a:solidFill>
                <a:srgbClr val="7030A0">
                  <a:alpha val="70000"/>
                </a:srgbClr>
              </a:solidFill>
              <a:ln>
                <a:noFill/>
              </a:ln>
              <a:scene3d>
                <a:camera prst="orthographicFront"/>
                <a:lightRig rig="threePt" dir="t"/>
              </a:scene3d>
              <a:sp3d>
                <a:bevelT/>
              </a:sp3d>
              <a:extLst>
                <a:ext uri="{91240B29-F687-4F45-9708-019B960494DF}">
                  <a14:hiddenLine xmlns:a14="http://schemas.microsoft.com/office/drawing/2010/main" w="25400" algn="ctr">
                    <a:solidFill>
                      <a:srgbClr val="000000"/>
                    </a:solidFill>
                    <a:round/>
                    <a:headEnd/>
                    <a:tailEnd/>
                  </a14:hiddenLine>
                </a:ext>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latin typeface="標楷體" panose="03000509000000000000" pitchFamily="65" charset="-120"/>
                  <a:ea typeface="標楷體" panose="03000509000000000000" pitchFamily="65" charset="-120"/>
                </a:endParaRPr>
              </a:p>
            </p:txBody>
          </p:sp>
          <p:sp>
            <p:nvSpPr>
              <p:cNvPr id="44" name="Line 11"/>
              <p:cNvSpPr>
                <a:spLocks noChangeShapeType="1"/>
              </p:cNvSpPr>
              <p:nvPr/>
            </p:nvSpPr>
            <p:spPr bwMode="auto">
              <a:xfrm flipH="1" flipV="1">
                <a:off x="2880" y="2341"/>
                <a:ext cx="181" cy="772"/>
              </a:xfrm>
              <a:prstGeom prst="line">
                <a:avLst/>
              </a:prstGeom>
              <a:noFill/>
              <a:ln w="38100">
                <a:solidFill>
                  <a:schemeClr val="accent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45" name="Line 12"/>
              <p:cNvSpPr>
                <a:spLocks noChangeShapeType="1"/>
              </p:cNvSpPr>
              <p:nvPr/>
            </p:nvSpPr>
            <p:spPr bwMode="auto">
              <a:xfrm flipH="1" flipV="1">
                <a:off x="3016" y="2296"/>
                <a:ext cx="408" cy="182"/>
              </a:xfrm>
              <a:prstGeom prst="line">
                <a:avLst/>
              </a:prstGeom>
              <a:noFill/>
              <a:ln w="38100">
                <a:solidFill>
                  <a:schemeClr val="accent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46" name="Line 13"/>
              <p:cNvSpPr>
                <a:spLocks noChangeShapeType="1"/>
              </p:cNvSpPr>
              <p:nvPr/>
            </p:nvSpPr>
            <p:spPr bwMode="auto">
              <a:xfrm flipH="1">
                <a:off x="3016" y="1842"/>
                <a:ext cx="272" cy="318"/>
              </a:xfrm>
              <a:prstGeom prst="line">
                <a:avLst/>
              </a:prstGeom>
              <a:noFill/>
              <a:ln w="38100">
                <a:solidFill>
                  <a:schemeClr val="accent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47" name="Line 14"/>
              <p:cNvSpPr>
                <a:spLocks noChangeShapeType="1"/>
              </p:cNvSpPr>
              <p:nvPr/>
            </p:nvSpPr>
            <p:spPr bwMode="auto">
              <a:xfrm flipH="1">
                <a:off x="2835" y="1298"/>
                <a:ext cx="136" cy="726"/>
              </a:xfrm>
              <a:prstGeom prst="line">
                <a:avLst/>
              </a:prstGeom>
              <a:noFill/>
              <a:ln w="38100">
                <a:solidFill>
                  <a:schemeClr val="accent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48" name="Line 15"/>
              <p:cNvSpPr>
                <a:spLocks noChangeShapeType="1"/>
              </p:cNvSpPr>
              <p:nvPr/>
            </p:nvSpPr>
            <p:spPr bwMode="auto">
              <a:xfrm>
                <a:off x="2417" y="1235"/>
                <a:ext cx="318" cy="726"/>
              </a:xfrm>
              <a:prstGeom prst="line">
                <a:avLst/>
              </a:prstGeom>
              <a:noFill/>
              <a:ln w="38100">
                <a:solidFill>
                  <a:srgbClr val="EC9E0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49" name="Line 16"/>
              <p:cNvSpPr>
                <a:spLocks noChangeShapeType="1"/>
              </p:cNvSpPr>
              <p:nvPr/>
            </p:nvSpPr>
            <p:spPr bwMode="auto">
              <a:xfrm>
                <a:off x="2381" y="1842"/>
                <a:ext cx="272" cy="273"/>
              </a:xfrm>
              <a:prstGeom prst="line">
                <a:avLst/>
              </a:prstGeom>
              <a:noFill/>
              <a:ln w="38100">
                <a:solidFill>
                  <a:srgbClr val="EC9E0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50" name="Line 17"/>
              <p:cNvSpPr>
                <a:spLocks noChangeShapeType="1"/>
              </p:cNvSpPr>
              <p:nvPr/>
            </p:nvSpPr>
            <p:spPr bwMode="auto">
              <a:xfrm flipV="1">
                <a:off x="2200" y="2251"/>
                <a:ext cx="453" cy="272"/>
              </a:xfrm>
              <a:prstGeom prst="line">
                <a:avLst/>
              </a:prstGeom>
              <a:noFill/>
              <a:ln w="38100">
                <a:solidFill>
                  <a:srgbClr val="EC9E0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51" name="Line 18"/>
              <p:cNvSpPr>
                <a:spLocks noChangeShapeType="1"/>
              </p:cNvSpPr>
              <p:nvPr/>
            </p:nvSpPr>
            <p:spPr bwMode="auto">
              <a:xfrm flipV="1">
                <a:off x="2517" y="2341"/>
                <a:ext cx="227" cy="726"/>
              </a:xfrm>
              <a:prstGeom prst="line">
                <a:avLst/>
              </a:prstGeom>
              <a:noFill/>
              <a:ln w="38100">
                <a:solidFill>
                  <a:srgbClr val="EC9E02"/>
                </a:solidFill>
                <a:round/>
                <a:headEnd/>
                <a:tailEnd/>
              </a:ln>
              <a:scene3d>
                <a:camera prst="orthographicFront"/>
                <a:lightRig rig="threePt" dir="t"/>
              </a:scene3d>
              <a:sp3d>
                <a:bevelT/>
              </a:sp3d>
              <a:extLst>
                <a:ext uri="{909E8E84-426E-40DD-AFC4-6F175D3DCCD1}">
                  <a14:hiddenFill xmlns:a14="http://schemas.microsoft.com/office/drawing/2010/main">
                    <a:noFill/>
                  </a14:hiddenFill>
                </a:ext>
              </a:extLst>
            </p:spPr>
            <p:txBody>
              <a:bodyPr wrap="none" anchor="ctr"/>
              <a:lstStyle/>
              <a:p>
                <a:endParaRPr lang="zh-TW" altLang="en-US">
                  <a:latin typeface="標楷體" panose="03000509000000000000" pitchFamily="65" charset="-120"/>
                  <a:ea typeface="標楷體" panose="03000509000000000000" pitchFamily="65" charset="-120"/>
                </a:endParaRPr>
              </a:p>
            </p:txBody>
          </p:sp>
          <p:sp>
            <p:nvSpPr>
              <p:cNvPr id="52" name="Rectangle 19"/>
              <p:cNvSpPr>
                <a:spLocks noChangeArrowheads="1"/>
              </p:cNvSpPr>
              <p:nvPr/>
            </p:nvSpPr>
            <p:spPr bwMode="auto">
              <a:xfrm>
                <a:off x="2562" y="1842"/>
                <a:ext cx="485" cy="544"/>
              </a:xfrm>
              <a:prstGeom prst="rect">
                <a:avLst/>
              </a:prstGeom>
              <a:solidFill>
                <a:schemeClr val="bg1"/>
              </a:solidFill>
              <a:ln w="76200" algn="ctr">
                <a:solidFill>
                  <a:schemeClr val="accent2">
                    <a:lumMod val="75000"/>
                  </a:schemeClr>
                </a:solidFill>
                <a:miter lim="800000"/>
                <a:headEnd/>
                <a:tailEnd/>
              </a:ln>
              <a:scene3d>
                <a:camera prst="orthographicFront"/>
                <a:lightRig rig="threePt" dir="t"/>
              </a:scene3d>
              <a:sp3d>
                <a:bevelT/>
              </a:sp3d>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endParaRPr lang="zh-TW" altLang="zh-TW">
                  <a:latin typeface="標楷體" panose="03000509000000000000" pitchFamily="65" charset="-120"/>
                  <a:ea typeface="標楷體" panose="03000509000000000000" pitchFamily="65" charset="-120"/>
                </a:endParaRPr>
              </a:p>
            </p:txBody>
          </p:sp>
        </p:grpSp>
        <p:sp>
          <p:nvSpPr>
            <p:cNvPr id="27" name="矩形 26"/>
            <p:cNvSpPr/>
            <p:nvPr/>
          </p:nvSpPr>
          <p:spPr>
            <a:xfrm>
              <a:off x="5607774" y="3048571"/>
              <a:ext cx="857562" cy="895368"/>
            </a:xfrm>
            <a:prstGeom prst="rect">
              <a:avLst/>
            </a:prstGeom>
            <a:scene3d>
              <a:camera prst="orthographicFront"/>
              <a:lightRig rig="threePt" dir="t"/>
            </a:scene3d>
            <a:sp3d>
              <a:bevelT/>
            </a:sp3d>
          </p:spPr>
          <p:txBody>
            <a:bodyPr wrap="square">
              <a:spAutoFit/>
            </a:bodyPr>
            <a:lstStyle/>
            <a:p>
              <a:pPr algn="ctr"/>
              <a:r>
                <a:rPr lang="zh-TW" altLang="en-US" dirty="0">
                  <a:latin typeface="標楷體" panose="03000509000000000000" pitchFamily="65" charset="-120"/>
                  <a:ea typeface="標楷體" panose="03000509000000000000" pitchFamily="65" charset="-120"/>
                </a:rPr>
                <a:t>總論</a:t>
              </a:r>
            </a:p>
          </p:txBody>
        </p:sp>
        <p:sp>
          <p:nvSpPr>
            <p:cNvPr id="28" name="矩形 27"/>
            <p:cNvSpPr/>
            <p:nvPr/>
          </p:nvSpPr>
          <p:spPr>
            <a:xfrm>
              <a:off x="1967789" y="1721642"/>
              <a:ext cx="3290654" cy="372407"/>
            </a:xfrm>
            <a:prstGeom prst="rect">
              <a:avLst/>
            </a:prstGeom>
            <a:scene3d>
              <a:camera prst="orthographicFront"/>
              <a:lightRig rig="threePt" dir="t"/>
            </a:scene3d>
            <a:sp3d>
              <a:bevelT/>
            </a:sp3d>
          </p:spPr>
          <p:txBody>
            <a:bodyPr wrap="square">
              <a:spAutoFit/>
            </a:bodyPr>
            <a:lstStyle/>
            <a:p>
              <a:pPr algn="ctr"/>
              <a:r>
                <a:rPr lang="zh-TW" altLang="en-US" b="1" dirty="0">
                  <a:solidFill>
                    <a:schemeClr val="bg1"/>
                  </a:solidFill>
                  <a:latin typeface="標楷體" panose="03000509000000000000" pitchFamily="65" charset="-120"/>
                  <a:ea typeface="標楷體" panose="03000509000000000000" pitchFamily="65" charset="-120"/>
                </a:rPr>
                <a:t>一、一般執行措施</a:t>
              </a:r>
            </a:p>
          </p:txBody>
        </p:sp>
        <p:sp>
          <p:nvSpPr>
            <p:cNvPr id="29" name="矩形 28"/>
            <p:cNvSpPr/>
            <p:nvPr/>
          </p:nvSpPr>
          <p:spPr>
            <a:xfrm>
              <a:off x="2154145" y="2893903"/>
              <a:ext cx="2828109" cy="372407"/>
            </a:xfrm>
            <a:prstGeom prst="rect">
              <a:avLst/>
            </a:prstGeom>
            <a:scene3d>
              <a:camera prst="orthographicFront"/>
              <a:lightRig rig="threePt" dir="t"/>
            </a:scene3d>
            <a:sp3d>
              <a:bevelT/>
            </a:sp3d>
          </p:spPr>
          <p:txBody>
            <a:bodyPr wrap="square">
              <a:spAutoFit/>
            </a:bodyPr>
            <a:lstStyle/>
            <a:p>
              <a:pPr algn="ctr"/>
              <a:r>
                <a:rPr lang="zh-TW" altLang="en-US" b="1" dirty="0">
                  <a:solidFill>
                    <a:schemeClr val="bg1"/>
                  </a:solidFill>
                  <a:latin typeface="標楷體" panose="03000509000000000000" pitchFamily="65" charset="-120"/>
                  <a:ea typeface="標楷體" panose="03000509000000000000" pitchFamily="65" charset="-120"/>
                </a:rPr>
                <a:t>二、兒少之定義</a:t>
              </a:r>
            </a:p>
          </p:txBody>
        </p:sp>
        <p:sp>
          <p:nvSpPr>
            <p:cNvPr id="30" name="矩形 29"/>
            <p:cNvSpPr/>
            <p:nvPr/>
          </p:nvSpPr>
          <p:spPr>
            <a:xfrm>
              <a:off x="1678133" y="4025362"/>
              <a:ext cx="3039405" cy="372407"/>
            </a:xfrm>
            <a:prstGeom prst="rect">
              <a:avLst/>
            </a:prstGeom>
            <a:scene3d>
              <a:camera prst="orthographicFront"/>
              <a:lightRig rig="threePt" dir="t"/>
            </a:scene3d>
            <a:sp3d>
              <a:bevelT/>
            </a:sp3d>
          </p:spPr>
          <p:txBody>
            <a:bodyPr wrap="square">
              <a:spAutoFit/>
            </a:bodyPr>
            <a:lstStyle/>
            <a:p>
              <a:pPr algn="ctr"/>
              <a:r>
                <a:rPr lang="zh-TW" altLang="en-US" b="1" dirty="0">
                  <a:solidFill>
                    <a:schemeClr val="bg1"/>
                  </a:solidFill>
                  <a:latin typeface="標楷體" panose="03000509000000000000" pitchFamily="65" charset="-120"/>
                  <a:ea typeface="標楷體" panose="03000509000000000000" pitchFamily="65" charset="-120"/>
                </a:rPr>
                <a:t>三、一般性原則</a:t>
              </a:r>
            </a:p>
          </p:txBody>
        </p:sp>
        <p:sp>
          <p:nvSpPr>
            <p:cNvPr id="31" name="矩形 30"/>
            <p:cNvSpPr/>
            <p:nvPr/>
          </p:nvSpPr>
          <p:spPr>
            <a:xfrm>
              <a:off x="2454453" y="5043280"/>
              <a:ext cx="3465681" cy="372407"/>
            </a:xfrm>
            <a:prstGeom prst="rect">
              <a:avLst/>
            </a:prstGeom>
            <a:scene3d>
              <a:camera prst="orthographicFront"/>
              <a:lightRig rig="threePt" dir="t"/>
            </a:scene3d>
            <a:sp3d>
              <a:bevelT/>
            </a:sp3d>
          </p:spPr>
          <p:txBody>
            <a:bodyPr wrap="square">
              <a:spAutoFit/>
            </a:bodyPr>
            <a:lstStyle/>
            <a:p>
              <a:pPr algn="ctr"/>
              <a:r>
                <a:rPr lang="zh-TW" altLang="en-US" b="1" dirty="0">
                  <a:solidFill>
                    <a:schemeClr val="bg1"/>
                  </a:solidFill>
                  <a:latin typeface="標楷體" panose="03000509000000000000" pitchFamily="65" charset="-120"/>
                  <a:ea typeface="標楷體" panose="03000509000000000000" pitchFamily="65" charset="-120"/>
                </a:rPr>
                <a:t>四、公民權與自由</a:t>
              </a:r>
            </a:p>
          </p:txBody>
        </p:sp>
        <p:sp>
          <p:nvSpPr>
            <p:cNvPr id="32" name="矩形 31"/>
            <p:cNvSpPr/>
            <p:nvPr/>
          </p:nvSpPr>
          <p:spPr>
            <a:xfrm>
              <a:off x="6134625" y="1572142"/>
              <a:ext cx="3508955" cy="651713"/>
            </a:xfrm>
            <a:prstGeom prst="rect">
              <a:avLst/>
            </a:prstGeom>
            <a:scene3d>
              <a:camera prst="orthographicFront"/>
              <a:lightRig rig="threePt" dir="t"/>
            </a:scene3d>
            <a:sp3d>
              <a:bevelT/>
            </a:sp3d>
          </p:spPr>
          <p:txBody>
            <a:bodyPr wrap="square">
              <a:spAutoFit/>
            </a:bodyPr>
            <a:lstStyle/>
            <a:p>
              <a:pPr algn="ctr"/>
              <a:r>
                <a:rPr lang="zh-TW" altLang="en-US" b="1" dirty="0">
                  <a:solidFill>
                    <a:schemeClr val="bg1"/>
                  </a:solidFill>
                  <a:latin typeface="標楷體" panose="03000509000000000000" pitchFamily="65" charset="-120"/>
                  <a:ea typeface="標楷體" panose="03000509000000000000" pitchFamily="65" charset="-120"/>
                </a:rPr>
                <a:t>五、家庭環境與</a:t>
              </a:r>
              <a:endParaRPr lang="en-US" altLang="zh-TW" b="1" dirty="0">
                <a:solidFill>
                  <a:schemeClr val="bg1"/>
                </a:solidFill>
                <a:latin typeface="標楷體" panose="03000509000000000000" pitchFamily="65" charset="-120"/>
                <a:ea typeface="標楷體" panose="03000509000000000000" pitchFamily="65" charset="-120"/>
              </a:endParaRPr>
            </a:p>
            <a:p>
              <a:pPr algn="ctr"/>
              <a:r>
                <a:rPr lang="zh-TW" altLang="en-US" b="1" dirty="0">
                  <a:solidFill>
                    <a:schemeClr val="bg1"/>
                  </a:solidFill>
                  <a:latin typeface="標楷體" panose="03000509000000000000" pitchFamily="65" charset="-120"/>
                  <a:ea typeface="標楷體" panose="03000509000000000000" pitchFamily="65" charset="-120"/>
                </a:rPr>
                <a:t>替代性照顧</a:t>
              </a:r>
            </a:p>
          </p:txBody>
        </p:sp>
        <p:sp>
          <p:nvSpPr>
            <p:cNvPr id="33" name="矩形 32"/>
            <p:cNvSpPr/>
            <p:nvPr/>
          </p:nvSpPr>
          <p:spPr>
            <a:xfrm>
              <a:off x="6803440" y="2763696"/>
              <a:ext cx="3501594" cy="651713"/>
            </a:xfrm>
            <a:prstGeom prst="rect">
              <a:avLst/>
            </a:prstGeom>
            <a:scene3d>
              <a:camera prst="orthographicFront"/>
              <a:lightRig rig="threePt" dir="t"/>
            </a:scene3d>
            <a:sp3d>
              <a:bevelT/>
            </a:sp3d>
          </p:spPr>
          <p:txBody>
            <a:bodyPr wrap="square">
              <a:spAutoFit/>
            </a:bodyPr>
            <a:lstStyle/>
            <a:p>
              <a:pPr algn="ctr"/>
              <a:r>
                <a:rPr lang="zh-TW" altLang="en-US" dirty="0">
                  <a:solidFill>
                    <a:schemeClr val="bg1"/>
                  </a:solidFill>
                  <a:latin typeface="標楷體" panose="03000509000000000000" pitchFamily="65" charset="-120"/>
                  <a:ea typeface="標楷體" panose="03000509000000000000" pitchFamily="65" charset="-120"/>
                </a:rPr>
                <a:t>六、基本健康與</a:t>
              </a:r>
              <a:endParaRPr lang="en-US" altLang="zh-TW" dirty="0">
                <a:solidFill>
                  <a:schemeClr val="bg1"/>
                </a:solidFill>
                <a:latin typeface="標楷體" panose="03000509000000000000" pitchFamily="65" charset="-120"/>
                <a:ea typeface="標楷體" panose="03000509000000000000" pitchFamily="65" charset="-120"/>
              </a:endParaRPr>
            </a:p>
            <a:p>
              <a:pPr algn="ctr"/>
              <a:r>
                <a:rPr lang="zh-TW" altLang="en-US" dirty="0">
                  <a:solidFill>
                    <a:schemeClr val="bg1"/>
                  </a:solidFill>
                  <a:latin typeface="標楷體" panose="03000509000000000000" pitchFamily="65" charset="-120"/>
                  <a:ea typeface="標楷體" panose="03000509000000000000" pitchFamily="65" charset="-120"/>
                </a:rPr>
                <a:t>福利</a:t>
              </a:r>
            </a:p>
          </p:txBody>
        </p:sp>
        <p:sp>
          <p:nvSpPr>
            <p:cNvPr id="34" name="矩形 33"/>
            <p:cNvSpPr/>
            <p:nvPr/>
          </p:nvSpPr>
          <p:spPr>
            <a:xfrm>
              <a:off x="7175595" y="3822407"/>
              <a:ext cx="3402838" cy="651713"/>
            </a:xfrm>
            <a:prstGeom prst="rect">
              <a:avLst/>
            </a:prstGeom>
            <a:scene3d>
              <a:camera prst="orthographicFront"/>
              <a:lightRig rig="threePt" dir="t"/>
            </a:scene3d>
            <a:sp3d>
              <a:bevelT/>
            </a:sp3d>
          </p:spPr>
          <p:txBody>
            <a:bodyPr wrap="square">
              <a:spAutoFit/>
            </a:bodyPr>
            <a:lstStyle/>
            <a:p>
              <a:pPr algn="ctr"/>
              <a:r>
                <a:rPr lang="zh-TW" altLang="en-US" b="1" dirty="0">
                  <a:solidFill>
                    <a:schemeClr val="bg1"/>
                  </a:solidFill>
                  <a:latin typeface="標楷體" panose="03000509000000000000" pitchFamily="65" charset="-120"/>
                  <a:ea typeface="標楷體" panose="03000509000000000000" pitchFamily="65" charset="-120"/>
                </a:rPr>
                <a:t>七、教育休閒與</a:t>
              </a:r>
              <a:endParaRPr lang="en-US" altLang="zh-TW" b="1" dirty="0">
                <a:solidFill>
                  <a:schemeClr val="bg1"/>
                </a:solidFill>
                <a:latin typeface="標楷體" panose="03000509000000000000" pitchFamily="65" charset="-120"/>
                <a:ea typeface="標楷體" panose="03000509000000000000" pitchFamily="65" charset="-120"/>
              </a:endParaRPr>
            </a:p>
            <a:p>
              <a:pPr algn="ctr"/>
              <a:r>
                <a:rPr lang="zh-TW" altLang="en-US" b="1" dirty="0">
                  <a:solidFill>
                    <a:schemeClr val="bg1"/>
                  </a:solidFill>
                  <a:latin typeface="標楷體" panose="03000509000000000000" pitchFamily="65" charset="-120"/>
                  <a:ea typeface="標楷體" panose="03000509000000000000" pitchFamily="65" charset="-120"/>
                </a:rPr>
                <a:t>文化活動</a:t>
              </a:r>
            </a:p>
          </p:txBody>
        </p:sp>
        <p:sp>
          <p:nvSpPr>
            <p:cNvPr id="35" name="矩形 34"/>
            <p:cNvSpPr/>
            <p:nvPr/>
          </p:nvSpPr>
          <p:spPr>
            <a:xfrm>
              <a:off x="6445148" y="5019466"/>
              <a:ext cx="3179181" cy="372407"/>
            </a:xfrm>
            <a:prstGeom prst="rect">
              <a:avLst/>
            </a:prstGeom>
            <a:scene3d>
              <a:camera prst="orthographicFront"/>
              <a:lightRig rig="threePt" dir="t"/>
            </a:scene3d>
            <a:sp3d>
              <a:bevelT/>
            </a:sp3d>
          </p:spPr>
          <p:txBody>
            <a:bodyPr wrap="square">
              <a:spAutoFit/>
            </a:bodyPr>
            <a:lstStyle/>
            <a:p>
              <a:pPr algn="ctr"/>
              <a:r>
                <a:rPr lang="zh-TW" altLang="en-US" b="1" dirty="0">
                  <a:solidFill>
                    <a:schemeClr val="bg1"/>
                  </a:solidFill>
                  <a:latin typeface="標楷體" panose="03000509000000000000" pitchFamily="65" charset="-120"/>
                  <a:ea typeface="標楷體" panose="03000509000000000000" pitchFamily="65" charset="-120"/>
                </a:rPr>
                <a:t>八、特別保護措施</a:t>
              </a:r>
            </a:p>
          </p:txBody>
        </p:sp>
      </p:grpSp>
      <p:graphicFrame>
        <p:nvGraphicFramePr>
          <p:cNvPr id="55" name="表格 54"/>
          <p:cNvGraphicFramePr>
            <a:graphicFrameLocks noGrp="1"/>
          </p:cNvGraphicFramePr>
          <p:nvPr>
            <p:extLst>
              <p:ext uri="{D42A27DB-BD31-4B8C-83A1-F6EECF244321}">
                <p14:modId xmlns:p14="http://schemas.microsoft.com/office/powerpoint/2010/main" val="3810946453"/>
              </p:ext>
            </p:extLst>
          </p:nvPr>
        </p:nvGraphicFramePr>
        <p:xfrm>
          <a:off x="686077" y="1778200"/>
          <a:ext cx="4911633" cy="3959156"/>
        </p:xfrm>
        <a:graphic>
          <a:graphicData uri="http://schemas.openxmlformats.org/drawingml/2006/table">
            <a:tbl>
              <a:tblPr firstRow="1" firstCol="1" bandRow="1">
                <a:tableStyleId>{22838BEF-8BB2-4498-84A7-C5851F593DF1}</a:tableStyleId>
              </a:tblPr>
              <a:tblGrid>
                <a:gridCol w="1737852">
                  <a:extLst>
                    <a:ext uri="{9D8B030D-6E8A-4147-A177-3AD203B41FA5}">
                      <a16:colId xmlns="" xmlns:a16="http://schemas.microsoft.com/office/drawing/2014/main" val="20000"/>
                    </a:ext>
                  </a:extLst>
                </a:gridCol>
                <a:gridCol w="3173781">
                  <a:extLst>
                    <a:ext uri="{9D8B030D-6E8A-4147-A177-3AD203B41FA5}">
                      <a16:colId xmlns="" xmlns:a16="http://schemas.microsoft.com/office/drawing/2014/main" val="20001"/>
                    </a:ext>
                  </a:extLst>
                </a:gridCol>
              </a:tblGrid>
              <a:tr h="333021">
                <a:tc gridSpan="2">
                  <a:txBody>
                    <a:bodyPr/>
                    <a:lstStyle/>
                    <a:p>
                      <a:pPr>
                        <a:spcAft>
                          <a:spcPts val="0"/>
                        </a:spcAft>
                      </a:pPr>
                      <a:r>
                        <a:rPr lang="zh-TW" sz="1900" kern="100" dirty="0">
                          <a:effectLst/>
                          <a:latin typeface="標楷體" panose="03000509000000000000" pitchFamily="65" charset="-120"/>
                          <a:ea typeface="標楷體" panose="03000509000000000000" pitchFamily="65" charset="-120"/>
                        </a:rPr>
                        <a:t>一、一般性規定</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tc hMerge="1">
                  <a:txBody>
                    <a:bodyPr/>
                    <a:lstStyle/>
                    <a:p>
                      <a:endParaRPr lang="zh-TW" altLang="en-US"/>
                    </a:p>
                  </a:txBody>
                  <a:tcPr/>
                </a:tc>
                <a:extLst>
                  <a:ext uri="{0D108BD9-81ED-4DB2-BD59-A6C34878D82A}">
                    <a16:rowId xmlns="" xmlns:a16="http://schemas.microsoft.com/office/drawing/2014/main" val="10000"/>
                  </a:ext>
                </a:extLst>
              </a:tr>
              <a:tr h="341067">
                <a:tc rowSpan="7">
                  <a:txBody>
                    <a:bodyPr/>
                    <a:lstStyle/>
                    <a:p>
                      <a:pPr>
                        <a:spcAft>
                          <a:spcPts val="0"/>
                        </a:spcAft>
                      </a:pPr>
                      <a:endParaRPr lang="en-US" altLang="zh-TW" sz="1900" kern="100" dirty="0">
                        <a:effectLst/>
                        <a:latin typeface="標楷體" panose="03000509000000000000" pitchFamily="65" charset="-120"/>
                        <a:ea typeface="標楷體" panose="03000509000000000000" pitchFamily="65" charset="-120"/>
                      </a:endParaRPr>
                    </a:p>
                    <a:p>
                      <a:pPr>
                        <a:spcAft>
                          <a:spcPts val="0"/>
                        </a:spcAft>
                      </a:pPr>
                      <a:r>
                        <a:rPr lang="zh-TW" sz="1900" kern="100" dirty="0">
                          <a:effectLst/>
                          <a:latin typeface="標楷體" panose="03000509000000000000" pitchFamily="65" charset="-120"/>
                          <a:ea typeface="標楷體" panose="03000509000000000000" pitchFamily="65" charset="-120"/>
                        </a:rPr>
                        <a:t>二、具體權利</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tc>
                  <a:txBody>
                    <a:bodyPr/>
                    <a:lstStyle/>
                    <a:p>
                      <a:pPr>
                        <a:spcAft>
                          <a:spcPts val="0"/>
                        </a:spcAft>
                      </a:pPr>
                      <a:r>
                        <a:rPr lang="zh-TW" sz="1900" kern="100" dirty="0">
                          <a:effectLst/>
                          <a:latin typeface="標楷體" panose="03000509000000000000" pitchFamily="65" charset="-120"/>
                          <a:ea typeface="標楷體" panose="03000509000000000000" pitchFamily="65" charset="-120"/>
                        </a:rPr>
                        <a:t>（一）一般性保障</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1"/>
                  </a:ext>
                </a:extLst>
              </a:tr>
              <a:tr h="372533">
                <a:tc vMerge="1">
                  <a:txBody>
                    <a:bodyPr/>
                    <a:lstStyle/>
                    <a:p>
                      <a:endParaRPr lang="zh-TW" altLang="en-US"/>
                    </a:p>
                  </a:txBody>
                  <a:tcPr/>
                </a:tc>
                <a:tc>
                  <a:txBody>
                    <a:bodyPr/>
                    <a:lstStyle/>
                    <a:p>
                      <a:pPr>
                        <a:spcAft>
                          <a:spcPts val="0"/>
                        </a:spcAft>
                      </a:pPr>
                      <a:r>
                        <a:rPr lang="zh-TW" sz="1900" kern="100" dirty="0">
                          <a:effectLst/>
                          <a:latin typeface="標楷體" panose="03000509000000000000" pitchFamily="65" charset="-120"/>
                          <a:ea typeface="標楷體" panose="03000509000000000000" pitchFamily="65" charset="-120"/>
                        </a:rPr>
                        <a:t>（二）保健醫療權益</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2"/>
                  </a:ext>
                </a:extLst>
              </a:tr>
              <a:tr h="342429">
                <a:tc vMerge="1">
                  <a:txBody>
                    <a:bodyPr/>
                    <a:lstStyle/>
                    <a:p>
                      <a:endParaRPr lang="zh-TW" altLang="en-US"/>
                    </a:p>
                  </a:txBody>
                  <a:tcPr/>
                </a:tc>
                <a:tc>
                  <a:txBody>
                    <a:bodyPr/>
                    <a:lstStyle/>
                    <a:p>
                      <a:pPr>
                        <a:spcAft>
                          <a:spcPts val="0"/>
                        </a:spcAft>
                      </a:pPr>
                      <a:r>
                        <a:rPr lang="zh-TW" sz="1900" kern="100" dirty="0">
                          <a:effectLst/>
                          <a:latin typeface="標楷體" panose="03000509000000000000" pitchFamily="65" charset="-120"/>
                          <a:ea typeface="標楷體" panose="03000509000000000000" pitchFamily="65" charset="-120"/>
                        </a:rPr>
                        <a:t>（三）教育權益</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3"/>
                  </a:ext>
                </a:extLst>
              </a:tr>
              <a:tr h="342429">
                <a:tc vMerge="1">
                  <a:txBody>
                    <a:bodyPr/>
                    <a:lstStyle/>
                    <a:p>
                      <a:endParaRPr lang="zh-TW" altLang="en-US"/>
                    </a:p>
                  </a:txBody>
                  <a:tcPr/>
                </a:tc>
                <a:tc>
                  <a:txBody>
                    <a:bodyPr/>
                    <a:lstStyle/>
                    <a:p>
                      <a:pPr>
                        <a:spcAft>
                          <a:spcPts val="0"/>
                        </a:spcAft>
                      </a:pPr>
                      <a:r>
                        <a:rPr lang="zh-TW" sz="1900" kern="100" dirty="0">
                          <a:effectLst/>
                          <a:latin typeface="標楷體" panose="03000509000000000000" pitchFamily="65" charset="-120"/>
                          <a:ea typeface="標楷體" panose="03000509000000000000" pitchFamily="65" charset="-120"/>
                        </a:rPr>
                        <a:t>（四）就業權益</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4"/>
                  </a:ext>
                </a:extLst>
              </a:tr>
              <a:tr h="342429">
                <a:tc vMerge="1">
                  <a:txBody>
                    <a:bodyPr/>
                    <a:lstStyle/>
                    <a:p>
                      <a:endParaRPr lang="zh-TW" altLang="en-US"/>
                    </a:p>
                  </a:txBody>
                  <a:tcPr/>
                </a:tc>
                <a:tc>
                  <a:txBody>
                    <a:bodyPr/>
                    <a:lstStyle/>
                    <a:p>
                      <a:pPr>
                        <a:spcAft>
                          <a:spcPts val="0"/>
                        </a:spcAft>
                      </a:pPr>
                      <a:r>
                        <a:rPr lang="zh-TW" sz="1900" kern="100" dirty="0">
                          <a:effectLst/>
                          <a:latin typeface="標楷體" panose="03000509000000000000" pitchFamily="65" charset="-120"/>
                          <a:ea typeface="標楷體" panose="03000509000000000000" pitchFamily="65" charset="-120"/>
                        </a:rPr>
                        <a:t>（五）支持服務</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5"/>
                  </a:ext>
                </a:extLst>
              </a:tr>
              <a:tr h="378180">
                <a:tc vMerge="1">
                  <a:txBody>
                    <a:bodyPr/>
                    <a:lstStyle/>
                    <a:p>
                      <a:endParaRPr lang="zh-TW" altLang="en-US"/>
                    </a:p>
                  </a:txBody>
                  <a:tcPr/>
                </a:tc>
                <a:tc>
                  <a:txBody>
                    <a:bodyPr/>
                    <a:lstStyle/>
                    <a:p>
                      <a:pPr>
                        <a:spcAft>
                          <a:spcPts val="0"/>
                        </a:spcAft>
                      </a:pPr>
                      <a:r>
                        <a:rPr lang="zh-TW" sz="1900" kern="100" dirty="0">
                          <a:effectLst/>
                          <a:latin typeface="標楷體" panose="03000509000000000000" pitchFamily="65" charset="-120"/>
                          <a:ea typeface="標楷體" panose="03000509000000000000" pitchFamily="65" charset="-120"/>
                        </a:rPr>
                        <a:t>（六）公民及社會參與</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6"/>
                  </a:ext>
                </a:extLst>
              </a:tr>
              <a:tr h="372533">
                <a:tc vMerge="1">
                  <a:txBody>
                    <a:bodyPr/>
                    <a:lstStyle/>
                    <a:p>
                      <a:endParaRPr lang="zh-TW" altLang="en-US"/>
                    </a:p>
                  </a:txBody>
                  <a:tcPr/>
                </a:tc>
                <a:tc>
                  <a:txBody>
                    <a:bodyPr/>
                    <a:lstStyle/>
                    <a:p>
                      <a:pPr>
                        <a:spcAft>
                          <a:spcPts val="0"/>
                        </a:spcAft>
                      </a:pPr>
                      <a:r>
                        <a:rPr lang="zh-TW" sz="1900" kern="100" dirty="0">
                          <a:effectLst/>
                          <a:latin typeface="標楷體" panose="03000509000000000000" pitchFamily="65" charset="-120"/>
                          <a:ea typeface="標楷體" panose="03000509000000000000" pitchFamily="65" charset="-120"/>
                        </a:rPr>
                        <a:t>（七）司法及特別保護</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 xmlns:a16="http://schemas.microsoft.com/office/drawing/2014/main" val="10007"/>
                  </a:ext>
                </a:extLst>
              </a:tr>
              <a:tr h="406400">
                <a:tc gridSpan="2">
                  <a:txBody>
                    <a:bodyPr/>
                    <a:lstStyle/>
                    <a:p>
                      <a:pPr>
                        <a:spcAft>
                          <a:spcPts val="0"/>
                        </a:spcAft>
                      </a:pPr>
                      <a:r>
                        <a:rPr lang="zh-TW" sz="1900" kern="100" dirty="0">
                          <a:effectLst/>
                          <a:latin typeface="標楷體" panose="03000509000000000000" pitchFamily="65" charset="-120"/>
                          <a:ea typeface="標楷體" panose="03000509000000000000" pitchFamily="65" charset="-120"/>
                        </a:rPr>
                        <a:t>三、身心障礙兒童及婦女之特別保障</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tc hMerge="1">
                  <a:txBody>
                    <a:bodyPr/>
                    <a:lstStyle/>
                    <a:p>
                      <a:endParaRPr lang="zh-TW" altLang="en-US"/>
                    </a:p>
                  </a:txBody>
                  <a:tcPr/>
                </a:tc>
                <a:extLst>
                  <a:ext uri="{0D108BD9-81ED-4DB2-BD59-A6C34878D82A}">
                    <a16:rowId xmlns="" xmlns:a16="http://schemas.microsoft.com/office/drawing/2014/main" val="10008"/>
                  </a:ext>
                </a:extLst>
              </a:tr>
              <a:tr h="372535">
                <a:tc gridSpan="2">
                  <a:txBody>
                    <a:bodyPr/>
                    <a:lstStyle/>
                    <a:p>
                      <a:pPr>
                        <a:spcAft>
                          <a:spcPts val="0"/>
                        </a:spcAft>
                      </a:pPr>
                      <a:r>
                        <a:rPr lang="zh-TW" sz="1900" kern="100" dirty="0">
                          <a:effectLst/>
                          <a:latin typeface="標楷體" panose="03000509000000000000" pitchFamily="65" charset="-120"/>
                          <a:ea typeface="標楷體" panose="03000509000000000000" pitchFamily="65" charset="-120"/>
                        </a:rPr>
                        <a:t>四、具體義務</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tc hMerge="1">
                  <a:txBody>
                    <a:bodyPr/>
                    <a:lstStyle/>
                    <a:p>
                      <a:endParaRPr lang="zh-TW" altLang="en-US"/>
                    </a:p>
                  </a:txBody>
                  <a:tcPr/>
                </a:tc>
                <a:extLst>
                  <a:ext uri="{0D108BD9-81ED-4DB2-BD59-A6C34878D82A}">
                    <a16:rowId xmlns="" xmlns:a16="http://schemas.microsoft.com/office/drawing/2014/main" val="10009"/>
                  </a:ext>
                </a:extLst>
              </a:tr>
              <a:tr h="355600">
                <a:tc gridSpan="2">
                  <a:txBody>
                    <a:bodyPr/>
                    <a:lstStyle/>
                    <a:p>
                      <a:pPr>
                        <a:spcAft>
                          <a:spcPts val="0"/>
                        </a:spcAft>
                      </a:pPr>
                      <a:r>
                        <a:rPr lang="zh-TW" altLang="en-US" sz="1900" kern="100" dirty="0">
                          <a:effectLst/>
                          <a:latin typeface="標楷體" panose="03000509000000000000" pitchFamily="65" charset="-120"/>
                          <a:ea typeface="標楷體" panose="03000509000000000000" pitchFamily="65" charset="-120"/>
                        </a:rPr>
                        <a:t>五、參與文化生活、康樂、休閒與體育活動</a:t>
                      </a:r>
                      <a:endParaRPr lang="zh-TW" sz="19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tc>
                <a:tc hMerge="1">
                  <a:txBody>
                    <a:bodyPr/>
                    <a:lstStyle/>
                    <a:p>
                      <a:endParaRPr lang="zh-TW" altLang="en-US"/>
                    </a:p>
                  </a:txBody>
                  <a:tcPr/>
                </a:tc>
                <a:extLst>
                  <a:ext uri="{0D108BD9-81ED-4DB2-BD59-A6C34878D82A}">
                    <a16:rowId xmlns="" xmlns:a16="http://schemas.microsoft.com/office/drawing/2014/main" val="10010"/>
                  </a:ext>
                </a:extLst>
              </a:tr>
            </a:tbl>
          </a:graphicData>
        </a:graphic>
      </p:graphicFrame>
      <p:sp>
        <p:nvSpPr>
          <p:cNvPr id="58" name="圓角矩形 6">
            <a:extLst>
              <a:ext uri="{FF2B5EF4-FFF2-40B4-BE49-F238E27FC236}">
                <a16:creationId xmlns="" xmlns:a16="http://schemas.microsoft.com/office/drawing/2014/main" id="{6E137B35-2DE2-457B-8BE7-3C13820DCBEE}"/>
              </a:ext>
            </a:extLst>
          </p:cNvPr>
          <p:cNvSpPr/>
          <p:nvPr/>
        </p:nvSpPr>
        <p:spPr>
          <a:xfrm>
            <a:off x="8306224" y="924876"/>
            <a:ext cx="1517631" cy="690819"/>
          </a:xfrm>
          <a:prstGeom prst="roundRect">
            <a:avLst/>
          </a:prstGeom>
          <a:solidFill>
            <a:srgbClr val="FFC000"/>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9" name="圓角矩形 7">
            <a:extLst>
              <a:ext uri="{FF2B5EF4-FFF2-40B4-BE49-F238E27FC236}">
                <a16:creationId xmlns="" xmlns:a16="http://schemas.microsoft.com/office/drawing/2014/main" id="{C4907C46-D8AA-471F-A614-CE2C417CA3C0}"/>
              </a:ext>
            </a:extLst>
          </p:cNvPr>
          <p:cNvSpPr/>
          <p:nvPr/>
        </p:nvSpPr>
        <p:spPr>
          <a:xfrm>
            <a:off x="2432681" y="922645"/>
            <a:ext cx="1418423" cy="690819"/>
          </a:xfrm>
          <a:prstGeom prst="roundRect">
            <a:avLst/>
          </a:prstGeom>
          <a:solidFill>
            <a:schemeClr val="accent1">
              <a:lumMod val="40000"/>
              <a:lumOff val="60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08402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11490809" y="6391204"/>
            <a:ext cx="542697" cy="279400"/>
          </a:xfrm>
        </p:spPr>
        <p:txBody>
          <a:bodyPr/>
          <a:lstStyle/>
          <a:p>
            <a:fld id="{5D84065D-F351-4B03-BD91-D8A6B8D4B362}" type="slidenum">
              <a:rPr lang="en-US" smtClean="0"/>
              <a:pPr/>
              <a:t>11</a:t>
            </a:fld>
            <a:endParaRPr lang="en-US" dirty="0"/>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1633108306"/>
              </p:ext>
            </p:extLst>
          </p:nvPr>
        </p:nvGraphicFramePr>
        <p:xfrm>
          <a:off x="1331976" y="2036064"/>
          <a:ext cx="9601200" cy="247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0989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5D84065D-F351-4B03-BD91-D8A6B8D4B362}" type="slidenum">
              <a:rPr lang="en-US" smtClean="0"/>
              <a:pPr/>
              <a:t>12</a:t>
            </a:fld>
            <a:endParaRPr lang="en-US" dirty="0"/>
          </a:p>
        </p:txBody>
      </p:sp>
      <p:sp>
        <p:nvSpPr>
          <p:cNvPr id="6" name="圓角矩形 5"/>
          <p:cNvSpPr/>
          <p:nvPr/>
        </p:nvSpPr>
        <p:spPr>
          <a:xfrm>
            <a:off x="3341035" y="194359"/>
            <a:ext cx="5615799"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國際審查會議籌備作業諮詢小組</a:t>
            </a:r>
          </a:p>
        </p:txBody>
      </p:sp>
      <p:sp>
        <p:nvSpPr>
          <p:cNvPr id="7" name="圓角矩形 6"/>
          <p:cNvSpPr/>
          <p:nvPr/>
        </p:nvSpPr>
        <p:spPr>
          <a:xfrm>
            <a:off x="8353495" y="1754212"/>
            <a:ext cx="1517631" cy="690819"/>
          </a:xfrm>
          <a:prstGeom prst="roundRect">
            <a:avLst/>
          </a:prstGeom>
          <a:solidFill>
            <a:srgbClr val="FFC000"/>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圓角矩形 7"/>
          <p:cNvSpPr/>
          <p:nvPr/>
        </p:nvSpPr>
        <p:spPr>
          <a:xfrm>
            <a:off x="2386444" y="1818642"/>
            <a:ext cx="1418423" cy="690819"/>
          </a:xfrm>
          <a:prstGeom prst="roundRect">
            <a:avLst/>
          </a:prstGeom>
          <a:solidFill>
            <a:schemeClr val="accent1">
              <a:lumMod val="40000"/>
              <a:lumOff val="60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6" name="群組 25"/>
          <p:cNvGrpSpPr/>
          <p:nvPr/>
        </p:nvGrpSpPr>
        <p:grpSpPr>
          <a:xfrm>
            <a:off x="6556908" y="5289951"/>
            <a:ext cx="4818724" cy="596981"/>
            <a:chOff x="7342555" y="1839876"/>
            <a:chExt cx="5433583" cy="499809"/>
          </a:xfrm>
          <a:noFill/>
        </p:grpSpPr>
        <p:sp>
          <p:nvSpPr>
            <p:cNvPr id="27" name="圓角矩形 26"/>
            <p:cNvSpPr/>
            <p:nvPr/>
          </p:nvSpPr>
          <p:spPr>
            <a:xfrm>
              <a:off x="7342555" y="1839876"/>
              <a:ext cx="5433583" cy="499809"/>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7493328" y="1909365"/>
              <a:ext cx="5282810" cy="334983"/>
            </a:xfrm>
            <a:prstGeom prst="rect">
              <a:avLst/>
            </a:prstGeom>
            <a:grpFill/>
          </p:spPr>
          <p:txBody>
            <a:bodyPr wrap="square" rtlCol="0">
              <a:spAutoFit/>
            </a:bodyPr>
            <a:lstStyle/>
            <a:p>
              <a:endParaRPr lang="zh-TW" altLang="en-US" sz="2000"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33" name="群組 32"/>
          <p:cNvGrpSpPr/>
          <p:nvPr/>
        </p:nvGrpSpPr>
        <p:grpSpPr>
          <a:xfrm>
            <a:off x="6503522" y="5834904"/>
            <a:ext cx="4818724" cy="777375"/>
            <a:chOff x="7342555" y="1839876"/>
            <a:chExt cx="5433583" cy="777375"/>
          </a:xfrm>
          <a:noFill/>
        </p:grpSpPr>
        <p:sp>
          <p:nvSpPr>
            <p:cNvPr id="34" name="圓角矩形 33"/>
            <p:cNvSpPr/>
            <p:nvPr/>
          </p:nvSpPr>
          <p:spPr>
            <a:xfrm>
              <a:off x="7342555" y="1839876"/>
              <a:ext cx="5433583" cy="77737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7493328" y="1909365"/>
              <a:ext cx="5282810" cy="400110"/>
            </a:xfrm>
            <a:prstGeom prst="rect">
              <a:avLst/>
            </a:prstGeom>
            <a:grpFill/>
          </p:spPr>
          <p:txBody>
            <a:bodyPr wrap="square" rtlCol="0">
              <a:spAutoFit/>
            </a:bodyPr>
            <a:lstStyle/>
            <a:p>
              <a:endParaRPr lang="zh-TW" altLang="en-US" sz="2000" dirty="0">
                <a:solidFill>
                  <a:schemeClr val="bg2">
                    <a:lumMod val="10000"/>
                  </a:schemeClr>
                </a:solidFill>
                <a:latin typeface="標楷體" panose="03000509000000000000" pitchFamily="65" charset="-120"/>
                <a:ea typeface="標楷體" panose="03000509000000000000" pitchFamily="65" charset="-120"/>
                <a:cs typeface="Times New Roman" panose="02020603050405020304" pitchFamily="18" charset="0"/>
              </a:endParaRPr>
            </a:p>
          </p:txBody>
        </p:sp>
      </p:grpSp>
      <p:sp>
        <p:nvSpPr>
          <p:cNvPr id="25" name="文字版面配置區 5"/>
          <p:cNvSpPr txBox="1">
            <a:spLocks/>
          </p:cNvSpPr>
          <p:nvPr/>
        </p:nvSpPr>
        <p:spPr>
          <a:xfrm>
            <a:off x="4818290" y="1812839"/>
            <a:ext cx="2926781" cy="1239379"/>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42891" indent="-342891">
              <a:buClrTx/>
              <a:buFont typeface="Arial" panose="020B0604020202020204" pitchFamily="34" charset="0"/>
              <a:buChar char="•"/>
            </a:pPr>
            <a:r>
              <a:rPr lang="zh-TW" altLang="zh-TW" sz="1800" b="1" dirty="0">
                <a:solidFill>
                  <a:srgbClr val="002060"/>
                </a:solidFill>
                <a:latin typeface="標楷體" panose="03000509000000000000" pitchFamily="65" charset="-120"/>
                <a:ea typeface="標楷體" panose="03000509000000000000" pitchFamily="65" charset="-120"/>
              </a:rPr>
              <a:t>國際審查委員名單</a:t>
            </a:r>
            <a:endParaRPr lang="en-US" altLang="zh-TW" sz="1800" b="1" dirty="0">
              <a:solidFill>
                <a:srgbClr val="002060"/>
              </a:solidFill>
              <a:latin typeface="標楷體" panose="03000509000000000000" pitchFamily="65" charset="-120"/>
              <a:ea typeface="標楷體" panose="03000509000000000000" pitchFamily="65" charset="-120"/>
            </a:endParaRPr>
          </a:p>
          <a:p>
            <a:pPr marL="342891" indent="-342891">
              <a:buClrTx/>
              <a:buFont typeface="Arial" panose="020B0604020202020204" pitchFamily="34" charset="0"/>
              <a:buChar char="•"/>
            </a:pPr>
            <a:r>
              <a:rPr lang="zh-TW" altLang="en-US" sz="1800" b="1" dirty="0">
                <a:solidFill>
                  <a:srgbClr val="002060"/>
                </a:solidFill>
                <a:latin typeface="標楷體" panose="03000509000000000000" pitchFamily="65" charset="-120"/>
                <a:ea typeface="標楷體" panose="03000509000000000000" pitchFamily="65" charset="-120"/>
              </a:rPr>
              <a:t>國際審查</a:t>
            </a:r>
            <a:r>
              <a:rPr lang="zh-TW" altLang="zh-TW" sz="1800" b="1" dirty="0">
                <a:solidFill>
                  <a:srgbClr val="002060"/>
                </a:solidFill>
                <a:latin typeface="標楷體" panose="03000509000000000000" pitchFamily="65" charset="-120"/>
                <a:ea typeface="標楷體" panose="03000509000000000000" pitchFamily="65" charset="-120"/>
              </a:rPr>
              <a:t>作業期程</a:t>
            </a:r>
            <a:endParaRPr lang="en-US" altLang="zh-TW" sz="1800" b="1" dirty="0">
              <a:solidFill>
                <a:srgbClr val="002060"/>
              </a:solidFill>
              <a:latin typeface="標楷體" panose="03000509000000000000" pitchFamily="65" charset="-120"/>
              <a:ea typeface="標楷體" panose="03000509000000000000" pitchFamily="65" charset="-120"/>
            </a:endParaRPr>
          </a:p>
          <a:p>
            <a:pPr marL="342891" indent="-342891">
              <a:buClrTx/>
              <a:buFont typeface="Arial" panose="020B0604020202020204" pitchFamily="34" charset="0"/>
              <a:buChar char="•"/>
            </a:pPr>
            <a:r>
              <a:rPr lang="zh-TW" altLang="en-US" sz="1800" b="1" dirty="0">
                <a:solidFill>
                  <a:srgbClr val="002060"/>
                </a:solidFill>
                <a:latin typeface="標楷體" panose="03000509000000000000" pitchFamily="65" charset="-120"/>
                <a:ea typeface="標楷體" panose="03000509000000000000" pitchFamily="65" charset="-120"/>
              </a:rPr>
              <a:t>國際審查會議議程</a:t>
            </a:r>
          </a:p>
        </p:txBody>
      </p:sp>
      <p:graphicFrame>
        <p:nvGraphicFramePr>
          <p:cNvPr id="29" name="資料庫圖表 28"/>
          <p:cNvGraphicFramePr/>
          <p:nvPr>
            <p:extLst>
              <p:ext uri="{D42A27DB-BD31-4B8C-83A1-F6EECF244321}">
                <p14:modId xmlns:p14="http://schemas.microsoft.com/office/powerpoint/2010/main" val="527539212"/>
              </p:ext>
            </p:extLst>
          </p:nvPr>
        </p:nvGraphicFramePr>
        <p:xfrm>
          <a:off x="6558048" y="3017018"/>
          <a:ext cx="4950155" cy="3556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資料庫圖表 19"/>
          <p:cNvGraphicFramePr/>
          <p:nvPr>
            <p:extLst>
              <p:ext uri="{D42A27DB-BD31-4B8C-83A1-F6EECF244321}">
                <p14:modId xmlns:p14="http://schemas.microsoft.com/office/powerpoint/2010/main" val="2656469862"/>
              </p:ext>
            </p:extLst>
          </p:nvPr>
        </p:nvGraphicFramePr>
        <p:xfrm>
          <a:off x="703329" y="3017018"/>
          <a:ext cx="4784651" cy="35834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向下箭號 1"/>
          <p:cNvSpPr/>
          <p:nvPr/>
        </p:nvSpPr>
        <p:spPr>
          <a:xfrm>
            <a:off x="5571667" y="905322"/>
            <a:ext cx="1118953" cy="848890"/>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smtClean="0">
                <a:latin typeface="標楷體" panose="03000509000000000000" pitchFamily="65" charset="-120"/>
                <a:ea typeface="標楷體" panose="03000509000000000000" pitchFamily="65" charset="-120"/>
              </a:rPr>
              <a:t>研議</a:t>
            </a:r>
            <a:endParaRPr lang="zh-TW" altLang="en-US" sz="22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12537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11"/>
          <p:cNvSpPr>
            <a:spLocks noGrp="1"/>
          </p:cNvSpPr>
          <p:nvPr>
            <p:ph type="sldNum" sz="quarter" idx="12"/>
          </p:nvPr>
        </p:nvSpPr>
        <p:spPr>
          <a:xfrm>
            <a:off x="11433597" y="6320693"/>
            <a:ext cx="542697" cy="279400"/>
          </a:xfrm>
        </p:spPr>
        <p:txBody>
          <a:bodyPr/>
          <a:lstStyle/>
          <a:p>
            <a:fld id="{5D84065D-F351-4B03-BD91-D8A6B8D4B362}" type="slidenum">
              <a:rPr lang="en-US" smtClean="0"/>
              <a:pPr/>
              <a:t>13</a:t>
            </a:fld>
            <a:endParaRPr lang="en-US" dirty="0"/>
          </a:p>
        </p:txBody>
      </p:sp>
      <p:pic>
        <p:nvPicPr>
          <p:cNvPr id="20" name="圖片 19" descr="C:\Users\sfaa0275\Desktop\Prof. Jaap E. Doek　.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2451" y="2029651"/>
            <a:ext cx="1836648" cy="1547146"/>
          </a:xfrm>
          <a:prstGeom prst="rect">
            <a:avLst/>
          </a:prstGeom>
          <a:noFill/>
          <a:ln>
            <a:noFill/>
          </a:ln>
          <a:scene3d>
            <a:camera prst="orthographicFront"/>
            <a:lightRig rig="threePt" dir="t"/>
          </a:scene3d>
          <a:sp3d>
            <a:bevelT/>
          </a:sp3d>
        </p:spPr>
      </p:pic>
      <p:sp>
        <p:nvSpPr>
          <p:cNvPr id="2" name="矩形 1"/>
          <p:cNvSpPr/>
          <p:nvPr/>
        </p:nvSpPr>
        <p:spPr>
          <a:xfrm>
            <a:off x="8731513" y="2593223"/>
            <a:ext cx="2576346" cy="646331"/>
          </a:xfrm>
          <a:prstGeom prst="rect">
            <a:avLst/>
          </a:prstGeom>
        </p:spPr>
        <p:txBody>
          <a:bodyPr wrap="none">
            <a:spAutoFit/>
          </a:bodyPr>
          <a:lstStyle/>
          <a:p>
            <a:r>
              <a:rPr lang="en-US" altLang="zh-TW" dirty="0" err="1">
                <a:latin typeface="Times New Roman" panose="02020603050405020304" pitchFamily="18" charset="0"/>
                <a:ea typeface="標楷體" panose="03000509000000000000" pitchFamily="65" charset="-120"/>
              </a:rPr>
              <a:t>Jakob</a:t>
            </a:r>
            <a:r>
              <a:rPr lang="en-US" altLang="zh-TW" dirty="0">
                <a:latin typeface="Times New Roman" panose="02020603050405020304" pitchFamily="18" charset="0"/>
                <a:ea typeface="標楷體" panose="03000509000000000000" pitchFamily="65" charset="-120"/>
              </a:rPr>
              <a:t> (Jaap) Egbert Doek</a:t>
            </a:r>
          </a:p>
          <a:p>
            <a:pPr algn="ctr"/>
            <a:r>
              <a:rPr lang="zh-TW" altLang="en-US" dirty="0">
                <a:latin typeface="Times New Roman" panose="02020603050405020304" pitchFamily="18" charset="0"/>
                <a:ea typeface="標楷體" panose="03000509000000000000" pitchFamily="65" charset="-120"/>
              </a:rPr>
              <a:t>（荷蘭）</a:t>
            </a:r>
            <a:endParaRPr lang="zh-TW" altLang="en-US" dirty="0"/>
          </a:p>
        </p:txBody>
      </p:sp>
      <p:pic>
        <p:nvPicPr>
          <p:cNvPr id="25" name="圖片 24" descr="C:\Users\Owner\AppData\Local\Microsoft\Windows\INetCache\Content.Word\Judith Karp.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1485" y="3820459"/>
            <a:ext cx="1129427" cy="1399792"/>
          </a:xfrm>
          <a:prstGeom prst="rect">
            <a:avLst/>
          </a:prstGeom>
          <a:noFill/>
          <a:ln>
            <a:noFill/>
          </a:ln>
          <a:scene3d>
            <a:camera prst="orthographicFront"/>
            <a:lightRig rig="threePt" dir="t"/>
          </a:scene3d>
          <a:sp3d>
            <a:bevelT/>
          </a:sp3d>
        </p:spPr>
      </p:pic>
      <p:sp>
        <p:nvSpPr>
          <p:cNvPr id="3" name="矩形 2"/>
          <p:cNvSpPr/>
          <p:nvPr/>
        </p:nvSpPr>
        <p:spPr>
          <a:xfrm>
            <a:off x="6208391" y="5278065"/>
            <a:ext cx="1376517" cy="369332"/>
          </a:xfrm>
          <a:prstGeom prst="rect">
            <a:avLst/>
          </a:prstGeom>
        </p:spPr>
        <p:txBody>
          <a:bodyPr wrap="square">
            <a:spAutoFit/>
          </a:bodyPr>
          <a:lstStyle/>
          <a:p>
            <a:pPr algn="ct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Judith Karp</a:t>
            </a:r>
            <a:endParaRPr lang="zh-TW" altLang="zh-TW" kern="100" dirty="0">
              <a:latin typeface="Calibri" panose="020F0502020204030204" pitchFamily="34" charset="0"/>
              <a:cs typeface="Times New Roman" panose="02020603050405020304" pitchFamily="18" charset="0"/>
            </a:endParaRPr>
          </a:p>
        </p:txBody>
      </p:sp>
      <p:pic>
        <p:nvPicPr>
          <p:cNvPr id="26" name="圖片 25" descr="Q:\01-福利規劃科\5-1.兒權公約\06-國際審查\05-國際審查委員邀約及聯繫事宜\04-委員名單\01-詢問委員確認地址及現職.簡歷\03-委員回覆\Cantwell\10607更新照片.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5888" y="3833464"/>
            <a:ext cx="1199536" cy="1386789"/>
          </a:xfrm>
          <a:prstGeom prst="rect">
            <a:avLst/>
          </a:prstGeom>
          <a:noFill/>
          <a:ln>
            <a:noFill/>
          </a:ln>
          <a:scene3d>
            <a:camera prst="orthographicFront"/>
            <a:lightRig rig="threePt" dir="t"/>
          </a:scene3d>
          <a:sp3d>
            <a:bevelT/>
          </a:sp3d>
        </p:spPr>
      </p:pic>
      <p:sp>
        <p:nvSpPr>
          <p:cNvPr id="5" name="矩形 4"/>
          <p:cNvSpPr/>
          <p:nvPr/>
        </p:nvSpPr>
        <p:spPr>
          <a:xfrm>
            <a:off x="7495297" y="5274025"/>
            <a:ext cx="1588897"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rPr>
              <a:t>Nigel Cantwell</a:t>
            </a:r>
            <a:endParaRPr lang="zh-TW" altLang="en-US" dirty="0"/>
          </a:p>
        </p:txBody>
      </p:sp>
      <p:pic>
        <p:nvPicPr>
          <p:cNvPr id="28" name="圖片 27" descr="C:\Users\sfaa0275\Desktop\tobin-john-032877.jpg"/>
          <p:cNvPicPr/>
          <p:nvPr/>
        </p:nvPicPr>
        <p:blipFill>
          <a:blip r:embed="rId6">
            <a:extLst>
              <a:ext uri="{28A0092B-C50C-407E-A947-70E740481C1C}">
                <a14:useLocalDpi xmlns:a14="http://schemas.microsoft.com/office/drawing/2010/main" val="0"/>
              </a:ext>
            </a:extLst>
          </a:blip>
          <a:srcRect/>
          <a:stretch>
            <a:fillRect/>
          </a:stretch>
        </p:blipFill>
        <p:spPr bwMode="auto">
          <a:xfrm>
            <a:off x="9135567" y="3833461"/>
            <a:ext cx="1203960" cy="1386791"/>
          </a:xfrm>
          <a:prstGeom prst="rect">
            <a:avLst/>
          </a:prstGeom>
          <a:noFill/>
          <a:ln>
            <a:noFill/>
          </a:ln>
          <a:scene3d>
            <a:camera prst="orthographicFront"/>
            <a:lightRig rig="threePt" dir="t"/>
          </a:scene3d>
          <a:sp3d>
            <a:bevelT/>
          </a:sp3d>
        </p:spPr>
      </p:pic>
      <p:sp>
        <p:nvSpPr>
          <p:cNvPr id="6" name="矩形 5"/>
          <p:cNvSpPr/>
          <p:nvPr/>
        </p:nvSpPr>
        <p:spPr>
          <a:xfrm>
            <a:off x="9129964" y="5274025"/>
            <a:ext cx="1209562"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rPr>
              <a:t>John Tobin</a:t>
            </a:r>
            <a:endParaRPr lang="zh-TW" altLang="en-US" dirty="0"/>
          </a:p>
        </p:txBody>
      </p:sp>
      <p:pic>
        <p:nvPicPr>
          <p:cNvPr id="29" name="圖片 28" descr="C:\Users\sfaa0275\Desktop\Laura_Lundy_4054a.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10079" y="3786885"/>
            <a:ext cx="1143000" cy="1451659"/>
          </a:xfrm>
          <a:prstGeom prst="rect">
            <a:avLst/>
          </a:prstGeom>
          <a:noFill/>
          <a:ln>
            <a:noFill/>
          </a:ln>
          <a:scene3d>
            <a:camera prst="orthographicFront"/>
            <a:lightRig rig="threePt" dir="t"/>
          </a:scene3d>
          <a:sp3d>
            <a:bevelT/>
          </a:sp3d>
        </p:spPr>
      </p:pic>
      <p:sp>
        <p:nvSpPr>
          <p:cNvPr id="7" name="矩形 6"/>
          <p:cNvSpPr/>
          <p:nvPr/>
        </p:nvSpPr>
        <p:spPr>
          <a:xfrm>
            <a:off x="10394147" y="5272229"/>
            <a:ext cx="1383712"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rPr>
              <a:t>Laura Lundy</a:t>
            </a:r>
            <a:endParaRPr lang="zh-TW" altLang="en-US" dirty="0"/>
          </a:p>
        </p:txBody>
      </p:sp>
      <p:sp>
        <p:nvSpPr>
          <p:cNvPr id="15" name="圓角矩形 14"/>
          <p:cNvSpPr/>
          <p:nvPr/>
        </p:nvSpPr>
        <p:spPr>
          <a:xfrm>
            <a:off x="4130769" y="87397"/>
            <a:ext cx="3949831"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000" b="1" dirty="0" smtClean="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成立國際</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審查</a:t>
            </a:r>
            <a:r>
              <a:rPr lang="zh-TW" altLang="en-US" sz="3000" b="1" dirty="0" smtClean="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委員會</a:t>
            </a:r>
            <a:endPar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矩形 15"/>
          <p:cNvSpPr/>
          <p:nvPr/>
        </p:nvSpPr>
        <p:spPr>
          <a:xfrm>
            <a:off x="9696522" y="2123593"/>
            <a:ext cx="697627" cy="400110"/>
          </a:xfrm>
          <a:prstGeom prst="rect">
            <a:avLst/>
          </a:prstGeom>
        </p:spPr>
        <p:txBody>
          <a:bodyPr wrap="none">
            <a:spAutoFit/>
          </a:bodyPr>
          <a:lstStyle/>
          <a:p>
            <a:r>
              <a:rPr lang="zh-TW" altLang="en-US" sz="2000" dirty="0">
                <a:latin typeface="Times New Roman" panose="02020603050405020304" pitchFamily="18" charset="0"/>
                <a:ea typeface="標楷體" panose="03000509000000000000" pitchFamily="65" charset="-120"/>
              </a:rPr>
              <a:t>主席</a:t>
            </a:r>
            <a:endParaRPr lang="zh-TW" altLang="en-US" sz="2000" dirty="0"/>
          </a:p>
        </p:txBody>
      </p:sp>
      <p:sp>
        <p:nvSpPr>
          <p:cNvPr id="17" name="矩形 16"/>
          <p:cNvSpPr/>
          <p:nvPr/>
        </p:nvSpPr>
        <p:spPr>
          <a:xfrm>
            <a:off x="6283388" y="5586622"/>
            <a:ext cx="1210588" cy="338554"/>
          </a:xfrm>
          <a:prstGeom prst="rect">
            <a:avLst/>
          </a:prstGeom>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（以色列）</a:t>
            </a:r>
          </a:p>
        </p:txBody>
      </p:sp>
      <p:sp>
        <p:nvSpPr>
          <p:cNvPr id="18" name="矩形 17"/>
          <p:cNvSpPr/>
          <p:nvPr/>
        </p:nvSpPr>
        <p:spPr>
          <a:xfrm>
            <a:off x="7512490" y="5593148"/>
            <a:ext cx="1620957" cy="338554"/>
          </a:xfrm>
          <a:prstGeom prst="rect">
            <a:avLst/>
          </a:prstGeom>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（瑞士、英國）</a:t>
            </a:r>
          </a:p>
        </p:txBody>
      </p:sp>
      <p:sp>
        <p:nvSpPr>
          <p:cNvPr id="19" name="矩形 18"/>
          <p:cNvSpPr/>
          <p:nvPr/>
        </p:nvSpPr>
        <p:spPr>
          <a:xfrm>
            <a:off x="9211842" y="5586622"/>
            <a:ext cx="1005403" cy="338554"/>
          </a:xfrm>
          <a:prstGeom prst="rect">
            <a:avLst/>
          </a:prstGeom>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（澳洲）</a:t>
            </a:r>
          </a:p>
        </p:txBody>
      </p:sp>
      <p:sp>
        <p:nvSpPr>
          <p:cNvPr id="21" name="矩形 20"/>
          <p:cNvSpPr/>
          <p:nvPr/>
        </p:nvSpPr>
        <p:spPr>
          <a:xfrm>
            <a:off x="10514503" y="5586622"/>
            <a:ext cx="1210588" cy="338554"/>
          </a:xfrm>
          <a:prstGeom prst="rect">
            <a:avLst/>
          </a:prstGeom>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（愛爾蘭）</a:t>
            </a:r>
          </a:p>
        </p:txBody>
      </p:sp>
      <p:pic>
        <p:nvPicPr>
          <p:cNvPr id="24" name="圖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6072" y="2056513"/>
            <a:ext cx="1496038" cy="1493422"/>
          </a:xfrm>
          <a:prstGeom prst="rect">
            <a:avLst/>
          </a:prstGeom>
          <a:scene3d>
            <a:camera prst="orthographicFront"/>
            <a:lightRig rig="threePt" dir="t"/>
          </a:scene3d>
          <a:sp3d>
            <a:bevelT/>
          </a:sp3d>
        </p:spPr>
      </p:pic>
      <p:sp>
        <p:nvSpPr>
          <p:cNvPr id="4" name="矩形 3"/>
          <p:cNvSpPr/>
          <p:nvPr/>
        </p:nvSpPr>
        <p:spPr>
          <a:xfrm>
            <a:off x="3709742" y="2195788"/>
            <a:ext cx="697627" cy="400110"/>
          </a:xfrm>
          <a:prstGeom prst="rect">
            <a:avLst/>
          </a:prstGeom>
          <a:noFill/>
        </p:spPr>
        <p:txBody>
          <a:bodyPr wrap="none">
            <a:spAutoFit/>
          </a:bodyPr>
          <a:lstStyle/>
          <a:p>
            <a:r>
              <a:rPr lang="zh-TW" altLang="en-US" sz="2000" dirty="0">
                <a:latin typeface="Times New Roman" panose="02020603050405020304" pitchFamily="18" charset="0"/>
                <a:ea typeface="標楷體" panose="03000509000000000000" pitchFamily="65" charset="-120"/>
              </a:rPr>
              <a:t>主席</a:t>
            </a:r>
            <a:endParaRPr lang="zh-TW" altLang="en-US" sz="2000" dirty="0"/>
          </a:p>
        </p:txBody>
      </p:sp>
      <p:sp>
        <p:nvSpPr>
          <p:cNvPr id="27" name="矩形 26"/>
          <p:cNvSpPr/>
          <p:nvPr/>
        </p:nvSpPr>
        <p:spPr>
          <a:xfrm>
            <a:off x="3270516" y="2595901"/>
            <a:ext cx="1614545" cy="646331"/>
          </a:xfrm>
          <a:prstGeom prst="rect">
            <a:avLst/>
          </a:prstGeom>
          <a:noFill/>
        </p:spPr>
        <p:txBody>
          <a:bodyPr wrap="none">
            <a:spAutoFit/>
          </a:bodyPr>
          <a:lstStyle/>
          <a:p>
            <a:r>
              <a:rPr lang="en-US" altLang="zh-TW" dirty="0">
                <a:latin typeface="Times New Roman" panose="02020603050405020304" pitchFamily="18" charset="0"/>
                <a:ea typeface="標楷體" panose="03000509000000000000" pitchFamily="65" charset="-120"/>
              </a:rPr>
              <a:t>Osamu Nagase</a:t>
            </a:r>
          </a:p>
          <a:p>
            <a:pPr algn="ctr"/>
            <a:r>
              <a:rPr lang="zh-TW" altLang="en-US" dirty="0">
                <a:latin typeface="Times New Roman" panose="02020603050405020304" pitchFamily="18" charset="0"/>
                <a:ea typeface="標楷體" panose="03000509000000000000" pitchFamily="65" charset="-120"/>
              </a:rPr>
              <a:t>（日本）</a:t>
            </a:r>
            <a:endParaRPr lang="zh-TW" altLang="en-US" dirty="0"/>
          </a:p>
        </p:txBody>
      </p:sp>
      <p:pic>
        <p:nvPicPr>
          <p:cNvPr id="30" name="圖片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936" y="3839424"/>
            <a:ext cx="1046779" cy="1380827"/>
          </a:xfrm>
          <a:prstGeom prst="rect">
            <a:avLst/>
          </a:prstGeom>
          <a:scene3d>
            <a:camera prst="orthographicFront"/>
            <a:lightRig rig="threePt" dir="t"/>
          </a:scene3d>
          <a:sp3d>
            <a:bevelT/>
          </a:sp3d>
        </p:spPr>
      </p:pic>
      <p:pic>
        <p:nvPicPr>
          <p:cNvPr id="32" name="圖片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33953" y="3833461"/>
            <a:ext cx="1156703" cy="1386791"/>
          </a:xfrm>
          <a:prstGeom prst="rect">
            <a:avLst/>
          </a:prstGeom>
          <a:scene3d>
            <a:camera prst="orthographicFront"/>
            <a:lightRig rig="threePt" dir="t"/>
          </a:scene3d>
          <a:sp3d>
            <a:bevelT/>
          </a:sp3d>
        </p:spPr>
      </p:pic>
      <p:pic>
        <p:nvPicPr>
          <p:cNvPr id="33" name="圖片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45227" y="3839425"/>
            <a:ext cx="1258812" cy="1380827"/>
          </a:xfrm>
          <a:prstGeom prst="rect">
            <a:avLst/>
          </a:prstGeom>
          <a:scene3d>
            <a:camera prst="orthographicFront"/>
            <a:lightRig rig="threePt" dir="t"/>
          </a:scene3d>
          <a:sp3d>
            <a:bevelT/>
          </a:sp3d>
        </p:spPr>
      </p:pic>
      <p:sp>
        <p:nvSpPr>
          <p:cNvPr id="34" name="矩形 33"/>
          <p:cNvSpPr/>
          <p:nvPr/>
        </p:nvSpPr>
        <p:spPr>
          <a:xfrm>
            <a:off x="181146" y="5205118"/>
            <a:ext cx="1684948" cy="369332"/>
          </a:xfrm>
          <a:prstGeom prst="rect">
            <a:avLst/>
          </a:prstGeom>
          <a:noFill/>
        </p:spPr>
        <p:txBody>
          <a:bodyPr wrap="square">
            <a:spAutoFit/>
          </a:bodyPr>
          <a:lstStyle/>
          <a:p>
            <a:pPr algn="ctr"/>
            <a:r>
              <a:rPr lang="en-US" altLang="zh-TW" kern="100" dirty="0">
                <a:latin typeface="Times New Roman" panose="02020603050405020304" pitchFamily="18" charset="0"/>
                <a:cs typeface="Times New Roman" panose="02020603050405020304" pitchFamily="18" charset="0"/>
              </a:rPr>
              <a:t>Diane Kingston</a:t>
            </a:r>
            <a:endParaRPr lang="zh-TW" altLang="zh-TW" kern="100" dirty="0">
              <a:latin typeface="Times New Roman" panose="02020603050405020304" pitchFamily="18" charset="0"/>
              <a:cs typeface="Times New Roman" panose="02020603050405020304" pitchFamily="18" charset="0"/>
            </a:endParaRPr>
          </a:p>
        </p:txBody>
      </p:sp>
      <p:sp>
        <p:nvSpPr>
          <p:cNvPr id="36" name="矩形 35"/>
          <p:cNvSpPr/>
          <p:nvPr/>
        </p:nvSpPr>
        <p:spPr>
          <a:xfrm>
            <a:off x="1762268" y="5235873"/>
            <a:ext cx="1422184" cy="369332"/>
          </a:xfrm>
          <a:prstGeom prst="rect">
            <a:avLst/>
          </a:prstGeom>
          <a:noFill/>
        </p:spPr>
        <p:txBody>
          <a:bodyPr wrap="none">
            <a:spAutoFit/>
          </a:bodyPr>
          <a:lstStyle/>
          <a:p>
            <a:r>
              <a:rPr lang="en-US" altLang="zh-TW" dirty="0">
                <a:latin typeface="Times New Roman" panose="02020603050405020304" pitchFamily="18" charset="0"/>
                <a:cs typeface="Times New Roman" panose="02020603050405020304" pitchFamily="18" charset="0"/>
              </a:rPr>
              <a:t>Adolf Ratzka</a:t>
            </a:r>
            <a:endParaRPr lang="zh-TW" altLang="en-US" dirty="0">
              <a:latin typeface="Times New Roman" panose="02020603050405020304" pitchFamily="18" charset="0"/>
              <a:cs typeface="Times New Roman" panose="02020603050405020304" pitchFamily="18" charset="0"/>
            </a:endParaRPr>
          </a:p>
        </p:txBody>
      </p:sp>
      <p:sp>
        <p:nvSpPr>
          <p:cNvPr id="37" name="矩形 36"/>
          <p:cNvSpPr/>
          <p:nvPr/>
        </p:nvSpPr>
        <p:spPr>
          <a:xfrm>
            <a:off x="3079383" y="5213473"/>
            <a:ext cx="1697965" cy="646331"/>
          </a:xfrm>
          <a:prstGeom prst="rect">
            <a:avLst/>
          </a:prstGeom>
          <a:noFill/>
        </p:spPr>
        <p:txBody>
          <a:bodyPr wrap="none">
            <a:spAutoFit/>
          </a:bodyPr>
          <a:lstStyle/>
          <a:p>
            <a:pPr algn="ctr"/>
            <a:r>
              <a:rPr lang="en-US" altLang="zh-TW" dirty="0">
                <a:latin typeface="Times New Roman" panose="02020603050405020304" pitchFamily="18" charset="0"/>
                <a:cs typeface="Times New Roman" panose="02020603050405020304" pitchFamily="18" charset="0"/>
              </a:rPr>
              <a:t>Michael Ashley </a:t>
            </a:r>
          </a:p>
          <a:p>
            <a:pPr algn="ctr"/>
            <a:r>
              <a:rPr lang="en-US" altLang="zh-TW" dirty="0">
                <a:latin typeface="Times New Roman" panose="02020603050405020304" pitchFamily="18" charset="0"/>
                <a:cs typeface="Times New Roman" panose="02020603050405020304" pitchFamily="18" charset="0"/>
              </a:rPr>
              <a:t>Stein</a:t>
            </a:r>
            <a:endParaRPr lang="zh-TW" altLang="en-US" dirty="0">
              <a:latin typeface="Times New Roman" panose="02020603050405020304" pitchFamily="18" charset="0"/>
              <a:cs typeface="Times New Roman" panose="02020603050405020304" pitchFamily="18" charset="0"/>
            </a:endParaRPr>
          </a:p>
        </p:txBody>
      </p:sp>
      <p:sp>
        <p:nvSpPr>
          <p:cNvPr id="38" name="矩形 37"/>
          <p:cNvSpPr/>
          <p:nvPr/>
        </p:nvSpPr>
        <p:spPr>
          <a:xfrm>
            <a:off x="4647289" y="5223815"/>
            <a:ext cx="1473480" cy="369332"/>
          </a:xfrm>
          <a:prstGeom prst="rect">
            <a:avLst/>
          </a:prstGeom>
          <a:noFill/>
        </p:spPr>
        <p:txBody>
          <a:bodyPr wrap="none">
            <a:spAutoFit/>
          </a:bodyPr>
          <a:lstStyle/>
          <a:p>
            <a:r>
              <a:rPr lang="en-US" altLang="zh-TW" dirty="0">
                <a:latin typeface="Times New Roman" panose="02020603050405020304" pitchFamily="18" charset="0"/>
                <a:ea typeface="標楷體" panose="03000509000000000000" pitchFamily="65" charset="-120"/>
              </a:rPr>
              <a:t>Diane Richler</a:t>
            </a:r>
            <a:endParaRPr lang="zh-TW" altLang="en-US" dirty="0"/>
          </a:p>
        </p:txBody>
      </p:sp>
      <p:sp>
        <p:nvSpPr>
          <p:cNvPr id="39" name="矩形 38"/>
          <p:cNvSpPr/>
          <p:nvPr/>
        </p:nvSpPr>
        <p:spPr>
          <a:xfrm>
            <a:off x="611238" y="5526586"/>
            <a:ext cx="1005403" cy="338554"/>
          </a:xfrm>
          <a:prstGeom prst="rect">
            <a:avLst/>
          </a:prstGeom>
          <a:noFill/>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（英國）</a:t>
            </a:r>
          </a:p>
        </p:txBody>
      </p:sp>
      <p:sp>
        <p:nvSpPr>
          <p:cNvPr id="40" name="矩形 39"/>
          <p:cNvSpPr/>
          <p:nvPr/>
        </p:nvSpPr>
        <p:spPr>
          <a:xfrm>
            <a:off x="1867414" y="5561726"/>
            <a:ext cx="1005403" cy="338554"/>
          </a:xfrm>
          <a:prstGeom prst="rect">
            <a:avLst/>
          </a:prstGeom>
          <a:noFill/>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（瑞典）</a:t>
            </a:r>
          </a:p>
        </p:txBody>
      </p:sp>
      <p:sp>
        <p:nvSpPr>
          <p:cNvPr id="41" name="矩形 40"/>
          <p:cNvSpPr/>
          <p:nvPr/>
        </p:nvSpPr>
        <p:spPr>
          <a:xfrm>
            <a:off x="3424141" y="5811486"/>
            <a:ext cx="1005403" cy="338554"/>
          </a:xfrm>
          <a:prstGeom prst="rect">
            <a:avLst/>
          </a:prstGeom>
          <a:noFill/>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（美國）</a:t>
            </a:r>
          </a:p>
        </p:txBody>
      </p:sp>
      <p:sp>
        <p:nvSpPr>
          <p:cNvPr id="42" name="矩形 41"/>
          <p:cNvSpPr/>
          <p:nvPr/>
        </p:nvSpPr>
        <p:spPr>
          <a:xfrm>
            <a:off x="4774396" y="5518338"/>
            <a:ext cx="1210588" cy="338554"/>
          </a:xfrm>
          <a:prstGeom prst="rect">
            <a:avLst/>
          </a:prstGeom>
          <a:noFill/>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（加拿大）</a:t>
            </a:r>
          </a:p>
        </p:txBody>
      </p:sp>
      <p:pic>
        <p:nvPicPr>
          <p:cNvPr id="43" name="Picture 2" descr="Résultat de recherche d'images pour &quot;adolf ratzka&quo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9993" y="3833461"/>
            <a:ext cx="1127572" cy="140015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cxnSp>
        <p:nvCxnSpPr>
          <p:cNvPr id="44" name="直線接點 43"/>
          <p:cNvCxnSpPr/>
          <p:nvPr/>
        </p:nvCxnSpPr>
        <p:spPr>
          <a:xfrm>
            <a:off x="6189876" y="1479165"/>
            <a:ext cx="27400" cy="4670875"/>
          </a:xfrm>
          <a:prstGeom prst="line">
            <a:avLst/>
          </a:prstGeom>
        </p:spPr>
        <p:style>
          <a:lnRef idx="1">
            <a:schemeClr val="accent1"/>
          </a:lnRef>
          <a:fillRef idx="0">
            <a:schemeClr val="accent1"/>
          </a:fillRef>
          <a:effectRef idx="0">
            <a:schemeClr val="accent1"/>
          </a:effectRef>
          <a:fontRef idx="minor">
            <a:schemeClr val="tx1"/>
          </a:fontRef>
        </p:style>
      </p:cxnSp>
      <p:sp>
        <p:nvSpPr>
          <p:cNvPr id="45" name="圓角矩形 44"/>
          <p:cNvSpPr/>
          <p:nvPr/>
        </p:nvSpPr>
        <p:spPr>
          <a:xfrm>
            <a:off x="4001541" y="681557"/>
            <a:ext cx="4376669" cy="597091"/>
          </a:xfrm>
          <a:prstGeom prst="roundRect">
            <a:avLst/>
          </a:prstGeom>
          <a:noFill/>
          <a:ln>
            <a:no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副總統具名</a:t>
            </a: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邀請委員名單</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圓角矩形 6">
            <a:extLst>
              <a:ext uri="{FF2B5EF4-FFF2-40B4-BE49-F238E27FC236}">
                <a16:creationId xmlns="" xmlns:a16="http://schemas.microsoft.com/office/drawing/2014/main" id="{C92134B3-74A3-48CA-85B9-DA6E798C429E}"/>
              </a:ext>
            </a:extLst>
          </p:cNvPr>
          <p:cNvSpPr/>
          <p:nvPr/>
        </p:nvSpPr>
        <p:spPr>
          <a:xfrm>
            <a:off x="8289745" y="1189318"/>
            <a:ext cx="1921221" cy="596671"/>
          </a:xfrm>
          <a:prstGeom prst="roundRect">
            <a:avLst/>
          </a:prstGeom>
          <a:solidFill>
            <a:srgbClr val="FFC000"/>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7" name="圓角矩形 8">
            <a:extLst>
              <a:ext uri="{FF2B5EF4-FFF2-40B4-BE49-F238E27FC236}">
                <a16:creationId xmlns="" xmlns:a16="http://schemas.microsoft.com/office/drawing/2014/main" id="{6F5C1209-D291-4324-AE05-FA3D88D0CA52}"/>
              </a:ext>
            </a:extLst>
          </p:cNvPr>
          <p:cNvSpPr/>
          <p:nvPr/>
        </p:nvSpPr>
        <p:spPr>
          <a:xfrm>
            <a:off x="2062563" y="1251383"/>
            <a:ext cx="1983211" cy="596671"/>
          </a:xfrm>
          <a:prstGeom prst="roundRect">
            <a:avLst/>
          </a:prstGeom>
          <a:solidFill>
            <a:schemeClr val="accent1">
              <a:lumMod val="40000"/>
              <a:lumOff val="60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9424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11"/>
          <p:cNvSpPr>
            <a:spLocks noGrp="1"/>
          </p:cNvSpPr>
          <p:nvPr>
            <p:ph type="sldNum" sz="quarter" idx="12"/>
          </p:nvPr>
        </p:nvSpPr>
        <p:spPr>
          <a:xfrm>
            <a:off x="11433597" y="6320693"/>
            <a:ext cx="542697" cy="279400"/>
          </a:xfrm>
        </p:spPr>
        <p:txBody>
          <a:bodyPr/>
          <a:lstStyle/>
          <a:p>
            <a:fld id="{5D84065D-F351-4B03-BD91-D8A6B8D4B362}" type="slidenum">
              <a:rPr lang="en-US" smtClean="0"/>
              <a:pPr/>
              <a:t>14</a:t>
            </a:fld>
            <a:endParaRPr lang="en-US" dirty="0"/>
          </a:p>
        </p:txBody>
      </p:sp>
      <p:graphicFrame>
        <p:nvGraphicFramePr>
          <p:cNvPr id="37" name="資料庫圖表 36"/>
          <p:cNvGraphicFramePr/>
          <p:nvPr>
            <p:extLst>
              <p:ext uri="{D42A27DB-BD31-4B8C-83A1-F6EECF244321}">
                <p14:modId xmlns:p14="http://schemas.microsoft.com/office/powerpoint/2010/main" val="299144438"/>
              </p:ext>
            </p:extLst>
          </p:nvPr>
        </p:nvGraphicFramePr>
        <p:xfrm>
          <a:off x="0" y="1215937"/>
          <a:ext cx="6681543" cy="5104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 name="圓角矩形 55"/>
          <p:cNvSpPr/>
          <p:nvPr/>
        </p:nvSpPr>
        <p:spPr>
          <a:xfrm>
            <a:off x="1245557" y="289944"/>
            <a:ext cx="3773010"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國際審查作業流程圖</a:t>
            </a:r>
          </a:p>
        </p:txBody>
      </p:sp>
      <p:sp>
        <p:nvSpPr>
          <p:cNvPr id="7" name="圓角矩形 6"/>
          <p:cNvSpPr/>
          <p:nvPr/>
        </p:nvSpPr>
        <p:spPr>
          <a:xfrm>
            <a:off x="9512378" y="1313497"/>
            <a:ext cx="1921221" cy="596671"/>
          </a:xfrm>
          <a:prstGeom prst="roundRect">
            <a:avLst/>
          </a:prstGeom>
          <a:solidFill>
            <a:srgbClr val="FFC000"/>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圓角矩形 8"/>
          <p:cNvSpPr/>
          <p:nvPr/>
        </p:nvSpPr>
        <p:spPr>
          <a:xfrm>
            <a:off x="6641913" y="1313496"/>
            <a:ext cx="1983211" cy="596671"/>
          </a:xfrm>
          <a:prstGeom prst="roundRect">
            <a:avLst/>
          </a:prstGeom>
          <a:solidFill>
            <a:schemeClr val="accent1">
              <a:lumMod val="40000"/>
              <a:lumOff val="60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文字方塊 10"/>
          <p:cNvSpPr txBox="1"/>
          <p:nvPr/>
        </p:nvSpPr>
        <p:spPr>
          <a:xfrm>
            <a:off x="8993573" y="2549018"/>
            <a:ext cx="2830647" cy="646331"/>
          </a:xfrm>
          <a:prstGeom prst="rect">
            <a:avLst/>
          </a:prstGeom>
          <a:noFill/>
        </p:spPr>
        <p:txBody>
          <a:bodyPr wrap="none" rtlCol="0">
            <a:spAutoFit/>
          </a:bodyPr>
          <a:lstStyle/>
          <a:p>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應於</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105</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日前</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完成</a:t>
            </a:r>
            <a:endPar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提前於</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105</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日公布</a:t>
            </a:r>
            <a:endPar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矩形 14"/>
          <p:cNvSpPr/>
          <p:nvPr/>
        </p:nvSpPr>
        <p:spPr>
          <a:xfrm>
            <a:off x="8289029" y="3674843"/>
            <a:ext cx="2487647" cy="369332"/>
          </a:xfrm>
          <a:prstGeom prst="rect">
            <a:avLst/>
          </a:prstGeom>
        </p:spPr>
        <p:txBody>
          <a:bodyPr wrap="square">
            <a:spAutoFit/>
          </a:bodyPr>
          <a:lstStyle/>
          <a:p>
            <a:r>
              <a:rPr lang="en-US" altLang="zh-TW" b="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NGO/</a:t>
            </a:r>
            <a:r>
              <a:rPr lang="zh-TW" altLang="en-US" b="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兒少報告</a:t>
            </a:r>
            <a:endParaRPr lang="en-US" altLang="zh-TW"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矩形 15"/>
          <p:cNvSpPr/>
          <p:nvPr/>
        </p:nvSpPr>
        <p:spPr>
          <a:xfrm>
            <a:off x="9235665" y="5128407"/>
            <a:ext cx="2368983" cy="646331"/>
          </a:xfrm>
          <a:prstGeom prst="rect">
            <a:avLst/>
          </a:prstGeom>
        </p:spPr>
        <p:txBody>
          <a:bodyPr wrap="square">
            <a:spAutoFit/>
          </a:bodyPr>
          <a:lstStyle/>
          <a:p>
            <a:pPr algn="dist"/>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計</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87</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點，於</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日公布並回復</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委員會</a:t>
            </a:r>
            <a:endPar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19"/>
          <p:cNvSpPr txBox="1"/>
          <p:nvPr/>
        </p:nvSpPr>
        <p:spPr>
          <a:xfrm>
            <a:off x="8463262" y="2106746"/>
            <a:ext cx="1107996" cy="369332"/>
          </a:xfrm>
          <a:prstGeom prst="rect">
            <a:avLst/>
          </a:prstGeom>
          <a:noFill/>
        </p:spPr>
        <p:txBody>
          <a:bodyPr wrap="none" rtlCol="0">
            <a:spAutoFit/>
          </a:bodyPr>
          <a:lstStyle/>
          <a:p>
            <a:r>
              <a:rPr lang="zh-TW" altLang="en-US" b="1" dirty="0">
                <a:solidFill>
                  <a:srgbClr val="00206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國家報告</a:t>
            </a:r>
            <a:endParaRPr lang="zh-TW" altLang="en-US"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矩形 21"/>
          <p:cNvSpPr/>
          <p:nvPr/>
        </p:nvSpPr>
        <p:spPr>
          <a:xfrm>
            <a:off x="8506926" y="4750953"/>
            <a:ext cx="2368983" cy="369332"/>
          </a:xfrm>
          <a:prstGeom prst="rect">
            <a:avLst/>
          </a:prstGeom>
        </p:spPr>
        <p:txBody>
          <a:bodyPr wrap="square">
            <a:spAutoFit/>
          </a:bodyPr>
          <a:lstStyle/>
          <a:p>
            <a:r>
              <a:rPr lang="zh-TW" altLang="en-US" b="1" dirty="0">
                <a:solidFill>
                  <a:srgbClr val="00206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問題清單</a:t>
            </a:r>
            <a:endParaRPr lang="zh-TW" altLang="en-US"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文字方塊 12"/>
          <p:cNvSpPr txBox="1"/>
          <p:nvPr/>
        </p:nvSpPr>
        <p:spPr>
          <a:xfrm>
            <a:off x="6269750" y="2540896"/>
            <a:ext cx="2723823" cy="646331"/>
          </a:xfrm>
          <a:prstGeom prst="rect">
            <a:avLst/>
          </a:prstGeom>
          <a:noFill/>
        </p:spPr>
        <p:txBody>
          <a:bodyPr wrap="none" rtlCol="0">
            <a:spAutoFit/>
          </a:bodyPr>
          <a:lstStyle/>
          <a:p>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應於</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105</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日前</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完成</a:t>
            </a:r>
            <a:endPar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提前於</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105</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日公布</a:t>
            </a:r>
            <a:endPar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矩形 13"/>
          <p:cNvSpPr/>
          <p:nvPr/>
        </p:nvSpPr>
        <p:spPr>
          <a:xfrm>
            <a:off x="6897390" y="4163475"/>
            <a:ext cx="2487647" cy="369332"/>
          </a:xfrm>
          <a:prstGeom prst="rect">
            <a:avLst/>
          </a:prstGeom>
        </p:spPr>
        <p:txBody>
          <a:bodyPr wrap="square">
            <a:spAutoFit/>
          </a:bodyPr>
          <a:lstStyle/>
          <a:p>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份</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NGO</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報告</a:t>
            </a:r>
            <a:endPar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矩形 16"/>
          <p:cNvSpPr/>
          <p:nvPr/>
        </p:nvSpPr>
        <p:spPr>
          <a:xfrm>
            <a:off x="9371641" y="4052299"/>
            <a:ext cx="2487647" cy="646331"/>
          </a:xfrm>
          <a:prstGeom prst="rect">
            <a:avLst/>
          </a:prstGeom>
        </p:spPr>
        <p:txBody>
          <a:bodyPr wrap="square">
            <a:spAutoFit/>
          </a:bodyPr>
          <a:lstStyle/>
          <a:p>
            <a:pPr marL="285750" indent="-285750">
              <a:buFont typeface="Arial" panose="020B0604020202020204" pitchFamily="34" charset="0"/>
              <a:buChar char="•"/>
            </a:pP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份</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NGO</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報告</a:t>
            </a:r>
            <a:endPar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份兒少報告</a:t>
            </a:r>
            <a:endPar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矩形 17"/>
          <p:cNvSpPr/>
          <p:nvPr/>
        </p:nvSpPr>
        <p:spPr>
          <a:xfrm>
            <a:off x="6641913" y="5128407"/>
            <a:ext cx="2351660" cy="646331"/>
          </a:xfrm>
          <a:prstGeom prst="rect">
            <a:avLst/>
          </a:prstGeom>
        </p:spPr>
        <p:txBody>
          <a:bodyPr wrap="square">
            <a:spAutoFit/>
          </a:bodyPr>
          <a:lstStyle/>
          <a:p>
            <a:pPr algn="dist"/>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計</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70</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點，將於</a:t>
            </a:r>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月底前公布並回復委員會</a:t>
            </a:r>
          </a:p>
        </p:txBody>
      </p:sp>
    </p:spTree>
    <p:extLst>
      <p:ext uri="{BB962C8B-B14F-4D97-AF65-F5344CB8AC3E}">
        <p14:creationId xmlns:p14="http://schemas.microsoft.com/office/powerpoint/2010/main" val="2172842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11"/>
          <p:cNvSpPr>
            <a:spLocks noGrp="1"/>
          </p:cNvSpPr>
          <p:nvPr>
            <p:ph type="sldNum" sz="quarter" idx="12"/>
          </p:nvPr>
        </p:nvSpPr>
        <p:spPr>
          <a:xfrm>
            <a:off x="11433597" y="6320693"/>
            <a:ext cx="542697" cy="279400"/>
          </a:xfrm>
        </p:spPr>
        <p:txBody>
          <a:bodyPr/>
          <a:lstStyle/>
          <a:p>
            <a:fld id="{5D84065D-F351-4B03-BD91-D8A6B8D4B362}" type="slidenum">
              <a:rPr lang="en-US" smtClean="0"/>
              <a:pPr/>
              <a:t>15</a:t>
            </a:fld>
            <a:endParaRPr lang="en-US" dirty="0"/>
          </a:p>
        </p:txBody>
      </p:sp>
      <p:graphicFrame>
        <p:nvGraphicFramePr>
          <p:cNvPr id="8" name="資料庫圖表 7"/>
          <p:cNvGraphicFramePr/>
          <p:nvPr>
            <p:extLst>
              <p:ext uri="{D42A27DB-BD31-4B8C-83A1-F6EECF244321}">
                <p14:modId xmlns:p14="http://schemas.microsoft.com/office/powerpoint/2010/main" val="4019902891"/>
              </p:ext>
            </p:extLst>
          </p:nvPr>
        </p:nvGraphicFramePr>
        <p:xfrm>
          <a:off x="2010823" y="914236"/>
          <a:ext cx="8128000" cy="5155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圓形圖 4"/>
          <p:cNvSpPr/>
          <p:nvPr/>
        </p:nvSpPr>
        <p:spPr>
          <a:xfrm>
            <a:off x="9681692" y="4309450"/>
            <a:ext cx="1043315" cy="6674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8978">
              <a:lnSpc>
                <a:spcPct val="90000"/>
              </a:lnSpc>
              <a:spcBef>
                <a:spcPct val="0"/>
              </a:spcBef>
              <a:spcAft>
                <a:spcPct val="35000"/>
              </a:spcAft>
            </a:pPr>
            <a:endPar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13" name="圓角矩形 12"/>
          <p:cNvSpPr/>
          <p:nvPr/>
        </p:nvSpPr>
        <p:spPr>
          <a:xfrm>
            <a:off x="8436429" y="1290441"/>
            <a:ext cx="2915427" cy="597091"/>
          </a:xfrm>
          <a:prstGeom prst="roundRect">
            <a:avLst/>
          </a:prstGeom>
          <a:solidFill>
            <a:srgbClr val="87CB3D"/>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5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晚、午宴及開幕式</a:t>
            </a:r>
          </a:p>
        </p:txBody>
      </p:sp>
      <p:sp>
        <p:nvSpPr>
          <p:cNvPr id="16" name="圓角矩形 15"/>
          <p:cNvSpPr/>
          <p:nvPr/>
        </p:nvSpPr>
        <p:spPr>
          <a:xfrm>
            <a:off x="8219056" y="2003261"/>
            <a:ext cx="3545596" cy="597091"/>
          </a:xfrm>
          <a:prstGeom prst="roundRect">
            <a:avLst/>
          </a:prstGeom>
          <a:noFill/>
          <a:ln>
            <a:noFill/>
          </a:ln>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spcBef>
                <a:spcPts val="600"/>
              </a:spcBef>
              <a:spcAft>
                <a:spcPts val="600"/>
              </a:spcAft>
            </a:pPr>
            <a:r>
              <a:rPr lang="zh-TW" altLang="en-US" sz="2000" dirty="0" smtClean="0">
                <a:solidFill>
                  <a:schemeClr val="tx1">
                    <a:lumMod val="95000"/>
                    <a:lumOff val="5000"/>
                  </a:schemeClr>
                </a:solidFill>
                <a:latin typeface="標楷體" panose="03000509000000000000" pitchFamily="65" charset="-120"/>
                <a:ea typeface="標楷體" panose="03000509000000000000" pitchFamily="65" charset="-120"/>
              </a:rPr>
              <a:t>已發函邀請</a:t>
            </a: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總統府主宴及蒞臨</a:t>
            </a:r>
          </a:p>
        </p:txBody>
      </p:sp>
      <p:sp>
        <p:nvSpPr>
          <p:cNvPr id="17" name="圓角矩形 16"/>
          <p:cNvSpPr/>
          <p:nvPr/>
        </p:nvSpPr>
        <p:spPr>
          <a:xfrm>
            <a:off x="8406580" y="4259364"/>
            <a:ext cx="2915427" cy="597091"/>
          </a:xfrm>
          <a:prstGeom prst="roundRect">
            <a:avLst/>
          </a:prstGeom>
          <a:solidFill>
            <a:srgbClr val="87CB3D"/>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5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審前會議</a:t>
            </a:r>
          </a:p>
        </p:txBody>
      </p:sp>
      <p:sp>
        <p:nvSpPr>
          <p:cNvPr id="18" name="圓角矩形 17"/>
          <p:cNvSpPr/>
          <p:nvPr/>
        </p:nvSpPr>
        <p:spPr>
          <a:xfrm>
            <a:off x="1301100" y="4344631"/>
            <a:ext cx="1996035" cy="597091"/>
          </a:xfrm>
          <a:prstGeom prst="roundRect">
            <a:avLst/>
          </a:prstGeom>
          <a:solidFill>
            <a:srgbClr val="87CB3D"/>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5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審查會議</a:t>
            </a:r>
          </a:p>
        </p:txBody>
      </p:sp>
      <p:sp>
        <p:nvSpPr>
          <p:cNvPr id="19" name="圓角矩形 18"/>
          <p:cNvSpPr/>
          <p:nvPr/>
        </p:nvSpPr>
        <p:spPr>
          <a:xfrm>
            <a:off x="8436431" y="4845754"/>
            <a:ext cx="2915425" cy="1221661"/>
          </a:xfrm>
          <a:prstGeom prst="roundRect">
            <a:avLst/>
          </a:prstGeom>
          <a:noFill/>
          <a:ln>
            <a:noFill/>
          </a:ln>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marL="285744" indent="-285744">
              <a:buFont typeface="Arial" panose="020B0604020202020204" pitchFamily="34" charset="0"/>
              <a:buChar char="•"/>
            </a:pP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立法、監察機關代表</a:t>
            </a:r>
            <a:endParaRPr lang="en-US" altLang="zh-TW" sz="2000" dirty="0">
              <a:solidFill>
                <a:schemeClr val="tx1">
                  <a:lumMod val="95000"/>
                  <a:lumOff val="5000"/>
                </a:schemeClr>
              </a:solidFill>
              <a:latin typeface="標楷體" panose="03000509000000000000" pitchFamily="65" charset="-120"/>
              <a:ea typeface="標楷體" panose="03000509000000000000" pitchFamily="65" charset="-120"/>
            </a:endParaRPr>
          </a:p>
          <a:p>
            <a:pPr marL="285744" indent="-285744">
              <a:buFont typeface="Arial" panose="020B0604020202020204" pitchFamily="34" charset="0"/>
              <a:buChar char="•"/>
            </a:pP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非政府組織</a:t>
            </a:r>
            <a:endParaRPr lang="en-US" altLang="zh-TW" sz="2000" dirty="0">
              <a:solidFill>
                <a:schemeClr val="tx1">
                  <a:lumMod val="95000"/>
                  <a:lumOff val="5000"/>
                </a:schemeClr>
              </a:solidFill>
              <a:latin typeface="標楷體" panose="03000509000000000000" pitchFamily="65" charset="-120"/>
              <a:ea typeface="標楷體" panose="03000509000000000000" pitchFamily="65" charset="-120"/>
            </a:endParaRPr>
          </a:p>
          <a:p>
            <a:pPr marL="285744" indent="-285744">
              <a:buFont typeface="Arial" panose="020B0604020202020204" pitchFamily="34" charset="0"/>
              <a:buChar char="•"/>
            </a:pP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兒少代表</a:t>
            </a:r>
          </a:p>
        </p:txBody>
      </p:sp>
      <p:sp>
        <p:nvSpPr>
          <p:cNvPr id="20" name="圓角矩形 19"/>
          <p:cNvSpPr/>
          <p:nvPr/>
        </p:nvSpPr>
        <p:spPr>
          <a:xfrm>
            <a:off x="384994" y="5125242"/>
            <a:ext cx="4368744" cy="760581"/>
          </a:xfrm>
          <a:prstGeom prst="roundRect">
            <a:avLst/>
          </a:prstGeom>
          <a:noFill/>
          <a:ln>
            <a:noFill/>
          </a:ln>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團  長</a:t>
            </a:r>
            <a:r>
              <a:rPr lang="zh-TW" altLang="en-US" sz="2000" dirty="0" smtClean="0">
                <a:solidFill>
                  <a:schemeClr val="tx1">
                    <a:lumMod val="95000"/>
                    <a:lumOff val="5000"/>
                  </a:schemeClr>
                </a:solidFill>
                <a:latin typeface="標楷體" panose="03000509000000000000" pitchFamily="65" charset="-120"/>
                <a:ea typeface="標楷體" panose="03000509000000000000" pitchFamily="65" charset="-120"/>
              </a:rPr>
              <a:t>：行政院林</a:t>
            </a: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政務委員萬億</a:t>
            </a:r>
            <a:endParaRPr lang="en-US" altLang="zh-TW" sz="2000" dirty="0">
              <a:solidFill>
                <a:schemeClr val="tx1">
                  <a:lumMod val="95000"/>
                  <a:lumOff val="5000"/>
                </a:schemeClr>
              </a:solidFill>
              <a:latin typeface="標楷體" panose="03000509000000000000" pitchFamily="65" charset="-120"/>
              <a:ea typeface="標楷體" panose="03000509000000000000" pitchFamily="65" charset="-120"/>
            </a:endParaRPr>
          </a:p>
          <a:p>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副團長</a:t>
            </a:r>
            <a:r>
              <a:rPr lang="zh-TW" altLang="en-US" sz="2000" dirty="0" smtClean="0">
                <a:solidFill>
                  <a:schemeClr val="tx1">
                    <a:lumMod val="95000"/>
                    <a:lumOff val="5000"/>
                  </a:schemeClr>
                </a:solidFill>
                <a:latin typeface="標楷體" panose="03000509000000000000" pitchFamily="65" charset="-120"/>
                <a:ea typeface="標楷體" panose="03000509000000000000" pitchFamily="65" charset="-120"/>
              </a:rPr>
              <a:t>：衛生福利部呂政務</a:t>
            </a: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次長寶靜</a:t>
            </a:r>
            <a:endParaRPr lang="en-US" altLang="zh-TW" sz="2000" dirty="0">
              <a:solidFill>
                <a:schemeClr val="tx1">
                  <a:lumMod val="95000"/>
                  <a:lumOff val="5000"/>
                </a:schemeClr>
              </a:solidFill>
              <a:latin typeface="標楷體" panose="03000509000000000000" pitchFamily="65" charset="-120"/>
              <a:ea typeface="標楷體" panose="03000509000000000000" pitchFamily="65" charset="-120"/>
            </a:endParaRPr>
          </a:p>
        </p:txBody>
      </p:sp>
      <p:sp>
        <p:nvSpPr>
          <p:cNvPr id="21" name="圓角矩形 20"/>
          <p:cNvSpPr/>
          <p:nvPr/>
        </p:nvSpPr>
        <p:spPr>
          <a:xfrm>
            <a:off x="724321" y="1290440"/>
            <a:ext cx="2915427" cy="597091"/>
          </a:xfrm>
          <a:prstGeom prst="roundRect">
            <a:avLst/>
          </a:prstGeom>
          <a:solidFill>
            <a:srgbClr val="87CB3D"/>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25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結論性意見發表</a:t>
            </a:r>
          </a:p>
        </p:txBody>
      </p:sp>
      <p:sp>
        <p:nvSpPr>
          <p:cNvPr id="22" name="圓角矩形 21"/>
          <p:cNvSpPr/>
          <p:nvPr/>
        </p:nvSpPr>
        <p:spPr>
          <a:xfrm>
            <a:off x="687586" y="2155915"/>
            <a:ext cx="2988896" cy="719260"/>
          </a:xfrm>
          <a:prstGeom prst="roundRect">
            <a:avLst/>
          </a:prstGeom>
          <a:noFill/>
          <a:ln>
            <a:noFill/>
          </a:ln>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spcBef>
                <a:spcPts val="600"/>
              </a:spcBef>
              <a:spcAft>
                <a:spcPts val="600"/>
              </a:spcAft>
            </a:pPr>
            <a:r>
              <a:rPr lang="zh-TW" altLang="en-US" sz="2000" dirty="0" smtClean="0">
                <a:solidFill>
                  <a:schemeClr val="tx1">
                    <a:lumMod val="95000"/>
                    <a:lumOff val="5000"/>
                  </a:schemeClr>
                </a:solidFill>
                <a:latin typeface="標楷體" panose="03000509000000000000" pitchFamily="65" charset="-120"/>
                <a:ea typeface="標楷體" panose="03000509000000000000" pitchFamily="65" charset="-120"/>
              </a:rPr>
              <a:t>行政院林</a:t>
            </a:r>
            <a:r>
              <a:rPr lang="zh-TW" altLang="en-US" sz="2000" dirty="0">
                <a:solidFill>
                  <a:schemeClr val="tx1">
                    <a:lumMod val="95000"/>
                    <a:lumOff val="5000"/>
                  </a:schemeClr>
                </a:solidFill>
                <a:latin typeface="標楷體" panose="03000509000000000000" pitchFamily="65" charset="-120"/>
                <a:ea typeface="標楷體" panose="03000509000000000000" pitchFamily="65" charset="-120"/>
              </a:rPr>
              <a:t>政務委員萬億主持</a:t>
            </a:r>
          </a:p>
        </p:txBody>
      </p:sp>
      <p:sp>
        <p:nvSpPr>
          <p:cNvPr id="28" name="圓角矩形 27"/>
          <p:cNvSpPr/>
          <p:nvPr/>
        </p:nvSpPr>
        <p:spPr>
          <a:xfrm>
            <a:off x="4136065" y="317145"/>
            <a:ext cx="3561907"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國際審查會議議程</a:t>
            </a:r>
          </a:p>
        </p:txBody>
      </p:sp>
    </p:spTree>
    <p:extLst>
      <p:ext uri="{BB962C8B-B14F-4D97-AF65-F5344CB8AC3E}">
        <p14:creationId xmlns:p14="http://schemas.microsoft.com/office/powerpoint/2010/main" val="245729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11"/>
          <p:cNvSpPr>
            <a:spLocks noGrp="1"/>
          </p:cNvSpPr>
          <p:nvPr>
            <p:ph type="sldNum" sz="quarter" idx="12"/>
          </p:nvPr>
        </p:nvSpPr>
        <p:spPr>
          <a:xfrm>
            <a:off x="11433597" y="6320693"/>
            <a:ext cx="542697" cy="279400"/>
          </a:xfrm>
        </p:spPr>
        <p:txBody>
          <a:bodyPr/>
          <a:lstStyle/>
          <a:p>
            <a:fld id="{5D84065D-F351-4B03-BD91-D8A6B8D4B362}" type="slidenum">
              <a:rPr lang="en-US" smtClean="0"/>
              <a:pPr/>
              <a:t>16</a:t>
            </a:fld>
            <a:endParaRPr lang="en-US" dirty="0"/>
          </a:p>
        </p:txBody>
      </p:sp>
      <p:grpSp>
        <p:nvGrpSpPr>
          <p:cNvPr id="4" name="群組 3"/>
          <p:cNvGrpSpPr/>
          <p:nvPr/>
        </p:nvGrpSpPr>
        <p:grpSpPr>
          <a:xfrm>
            <a:off x="-1063118" y="1528159"/>
            <a:ext cx="8128000" cy="5061497"/>
            <a:chOff x="-808695" y="1296851"/>
            <a:chExt cx="8128000" cy="5066617"/>
          </a:xfrm>
        </p:grpSpPr>
        <p:graphicFrame>
          <p:nvGraphicFramePr>
            <p:cNvPr id="8" name="資料庫圖表 7"/>
            <p:cNvGraphicFramePr/>
            <p:nvPr>
              <p:extLst/>
            </p:nvPr>
          </p:nvGraphicFramePr>
          <p:xfrm>
            <a:off x="-808695" y="1296851"/>
            <a:ext cx="8128000" cy="5066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文字方塊 9"/>
            <p:cNvSpPr txBox="1"/>
            <p:nvPr/>
          </p:nvSpPr>
          <p:spPr>
            <a:xfrm>
              <a:off x="3499473" y="1443742"/>
              <a:ext cx="560439" cy="862646"/>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1</a:t>
              </a:r>
              <a:endParaRPr lang="zh-TW" altLang="en-US" sz="5000" dirty="0">
                <a:latin typeface="Harlow Solid Italic" panose="04030604020F02020D02" pitchFamily="82" charset="0"/>
                <a:ea typeface="標楷體" panose="03000509000000000000" pitchFamily="65" charset="-120"/>
              </a:endParaRPr>
            </a:p>
          </p:txBody>
        </p:sp>
        <p:sp>
          <p:nvSpPr>
            <p:cNvPr id="19" name="文字方塊 18"/>
            <p:cNvSpPr txBox="1"/>
            <p:nvPr/>
          </p:nvSpPr>
          <p:spPr>
            <a:xfrm>
              <a:off x="5068086" y="2968386"/>
              <a:ext cx="500660" cy="862646"/>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2</a:t>
              </a:r>
              <a:endParaRPr lang="zh-TW" altLang="en-US" sz="5000" dirty="0">
                <a:latin typeface="Harlow Solid Italic" panose="04030604020F02020D02" pitchFamily="82" charset="0"/>
                <a:ea typeface="標楷體" panose="03000509000000000000" pitchFamily="65" charset="-120"/>
              </a:endParaRPr>
            </a:p>
          </p:txBody>
        </p:sp>
        <p:sp>
          <p:nvSpPr>
            <p:cNvPr id="21" name="文字方塊 20"/>
            <p:cNvSpPr txBox="1"/>
            <p:nvPr/>
          </p:nvSpPr>
          <p:spPr>
            <a:xfrm>
              <a:off x="3216541" y="4274832"/>
              <a:ext cx="560439" cy="862646"/>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3</a:t>
              </a:r>
              <a:endParaRPr lang="zh-TW" altLang="en-US" sz="5000" dirty="0">
                <a:latin typeface="Harlow Solid Italic" panose="04030604020F02020D02" pitchFamily="82" charset="0"/>
                <a:ea typeface="標楷體" panose="03000509000000000000" pitchFamily="65" charset="-120"/>
              </a:endParaRPr>
            </a:p>
          </p:txBody>
        </p:sp>
        <p:sp>
          <p:nvSpPr>
            <p:cNvPr id="24" name="文字方塊 23"/>
            <p:cNvSpPr txBox="1"/>
            <p:nvPr/>
          </p:nvSpPr>
          <p:spPr>
            <a:xfrm>
              <a:off x="2694868" y="4305863"/>
              <a:ext cx="560439" cy="862646"/>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4</a:t>
              </a:r>
              <a:endParaRPr lang="zh-TW" altLang="en-US" sz="5000" dirty="0">
                <a:latin typeface="Harlow Solid Italic" panose="04030604020F02020D02" pitchFamily="82" charset="0"/>
                <a:ea typeface="標楷體" panose="03000509000000000000" pitchFamily="65" charset="-120"/>
              </a:endParaRPr>
            </a:p>
          </p:txBody>
        </p:sp>
        <p:sp>
          <p:nvSpPr>
            <p:cNvPr id="27" name="文字方塊 26"/>
            <p:cNvSpPr txBox="1"/>
            <p:nvPr/>
          </p:nvSpPr>
          <p:spPr>
            <a:xfrm>
              <a:off x="938170" y="3236160"/>
              <a:ext cx="560439" cy="862646"/>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5</a:t>
              </a:r>
              <a:endParaRPr lang="zh-TW" altLang="en-US" sz="5000" dirty="0">
                <a:latin typeface="Harlow Solid Italic" panose="04030604020F02020D02" pitchFamily="82" charset="0"/>
                <a:ea typeface="標楷體" panose="03000509000000000000" pitchFamily="65" charset="-120"/>
              </a:endParaRPr>
            </a:p>
          </p:txBody>
        </p:sp>
        <p:sp>
          <p:nvSpPr>
            <p:cNvPr id="30" name="文字方塊 29"/>
            <p:cNvSpPr txBox="1"/>
            <p:nvPr/>
          </p:nvSpPr>
          <p:spPr>
            <a:xfrm>
              <a:off x="2545744" y="1443742"/>
              <a:ext cx="560439" cy="862646"/>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6</a:t>
              </a:r>
              <a:endParaRPr lang="zh-TW" altLang="en-US" sz="5000" dirty="0">
                <a:latin typeface="Harlow Solid Italic" panose="04030604020F02020D02" pitchFamily="82" charset="0"/>
                <a:ea typeface="標楷體" panose="03000509000000000000" pitchFamily="65" charset="-120"/>
              </a:endParaRPr>
            </a:p>
          </p:txBody>
        </p:sp>
        <p:sp>
          <p:nvSpPr>
            <p:cNvPr id="3" name="文字方塊 2"/>
            <p:cNvSpPr txBox="1"/>
            <p:nvPr/>
          </p:nvSpPr>
          <p:spPr>
            <a:xfrm>
              <a:off x="3545114" y="2017378"/>
              <a:ext cx="1301355" cy="400515"/>
            </a:xfrm>
            <a:prstGeom prst="rect">
              <a:avLst/>
            </a:prstGeom>
            <a:noFill/>
          </p:spPr>
          <p:txBody>
            <a:bodyPr wrap="square" rtlCol="0">
              <a:spAutoFit/>
            </a:bodyPr>
            <a:lstStyle/>
            <a:p>
              <a:r>
                <a:rPr lang="en-US" altLang="zh-TW" sz="2000" dirty="0">
                  <a:solidFill>
                    <a:srgbClr val="33CC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dirty="0">
                  <a:solidFill>
                    <a:srgbClr val="33CC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33CC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2000" dirty="0">
                  <a:solidFill>
                    <a:srgbClr val="33CC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14" name="文字方塊 13"/>
            <p:cNvSpPr txBox="1"/>
            <p:nvPr/>
          </p:nvSpPr>
          <p:spPr>
            <a:xfrm>
              <a:off x="4286382" y="3479778"/>
              <a:ext cx="1419623" cy="400515"/>
            </a:xfrm>
            <a:prstGeom prst="rect">
              <a:avLst/>
            </a:prstGeom>
            <a:noFill/>
          </p:spPr>
          <p:txBody>
            <a:bodyPr wrap="square" rtlCol="0">
              <a:spAutoFit/>
            </a:bodyPr>
            <a:lstStyle/>
            <a:p>
              <a:r>
                <a:rPr lang="en-US" altLang="zh-TW" sz="2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15" name="文字方塊 14"/>
            <p:cNvSpPr txBox="1"/>
            <p:nvPr/>
          </p:nvSpPr>
          <p:spPr>
            <a:xfrm>
              <a:off x="2698712" y="5424745"/>
              <a:ext cx="1419623" cy="400515"/>
            </a:xfrm>
            <a:prstGeom prst="rect">
              <a:avLst/>
            </a:prstGeom>
            <a:noFill/>
          </p:spPr>
          <p:txBody>
            <a:bodyPr wrap="square" rtlCol="0">
              <a:spAutoFit/>
            </a:bodyPr>
            <a:lstStyle/>
            <a:p>
              <a:r>
                <a:rPr lang="en-US" altLang="zh-TW"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16" name="文字方塊 15"/>
            <p:cNvSpPr txBox="1"/>
            <p:nvPr/>
          </p:nvSpPr>
          <p:spPr>
            <a:xfrm>
              <a:off x="1218389" y="4553781"/>
              <a:ext cx="1419623" cy="400515"/>
            </a:xfrm>
            <a:prstGeom prst="rect">
              <a:avLst/>
            </a:prstGeom>
            <a:noFill/>
          </p:spPr>
          <p:txBody>
            <a:bodyPr wrap="square" rtlCol="0">
              <a:spAutoFit/>
            </a:bodyPr>
            <a:lstStyle/>
            <a:p>
              <a:r>
                <a:rPr lang="en-US" altLang="zh-TW"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17" name="文字方塊 16"/>
            <p:cNvSpPr txBox="1"/>
            <p:nvPr/>
          </p:nvSpPr>
          <p:spPr>
            <a:xfrm>
              <a:off x="1709189" y="1909659"/>
              <a:ext cx="1419623" cy="400515"/>
            </a:xfrm>
            <a:prstGeom prst="rect">
              <a:avLst/>
            </a:prstGeom>
            <a:noFill/>
          </p:spPr>
          <p:txBody>
            <a:bodyPr wrap="square" rtlCol="0">
              <a:spAutoFit/>
            </a:bodyPr>
            <a:lstStyle/>
            <a:p>
              <a:r>
                <a:rPr lang="en-US" altLang="zh-TW"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18" name="文字方塊 17"/>
            <p:cNvSpPr txBox="1"/>
            <p:nvPr/>
          </p:nvSpPr>
          <p:spPr>
            <a:xfrm>
              <a:off x="2764244" y="5712884"/>
              <a:ext cx="1419623" cy="400515"/>
            </a:xfrm>
            <a:prstGeom prst="rect">
              <a:avLst/>
            </a:prstGeom>
            <a:noFill/>
          </p:spPr>
          <p:txBody>
            <a:bodyPr wrap="square" rtlCol="0">
              <a:spAutoFit/>
            </a:bodyPr>
            <a:lstStyle/>
            <a:p>
              <a:r>
                <a:rPr lang="en-US" altLang="zh-TW"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grpSp>
      <p:graphicFrame>
        <p:nvGraphicFramePr>
          <p:cNvPr id="26" name="表格 25"/>
          <p:cNvGraphicFramePr>
            <a:graphicFrameLocks noGrp="1"/>
          </p:cNvGraphicFramePr>
          <p:nvPr>
            <p:extLst>
              <p:ext uri="{D42A27DB-BD31-4B8C-83A1-F6EECF244321}">
                <p14:modId xmlns:p14="http://schemas.microsoft.com/office/powerpoint/2010/main" val="3652756964"/>
              </p:ext>
            </p:extLst>
          </p:nvPr>
        </p:nvGraphicFramePr>
        <p:xfrm>
          <a:off x="5728574" y="1423743"/>
          <a:ext cx="5888967" cy="4942440"/>
        </p:xfrm>
        <a:graphic>
          <a:graphicData uri="http://schemas.openxmlformats.org/drawingml/2006/table">
            <a:tbl>
              <a:tblPr firstRow="1" bandRow="1">
                <a:tableStyleId>{5C22544A-7EE6-4342-B048-85BDC9FD1C3A}</a:tableStyleId>
              </a:tblPr>
              <a:tblGrid>
                <a:gridCol w="1119003">
                  <a:extLst>
                    <a:ext uri="{9D8B030D-6E8A-4147-A177-3AD203B41FA5}">
                      <a16:colId xmlns="" xmlns:a16="http://schemas.microsoft.com/office/drawing/2014/main" val="20000"/>
                    </a:ext>
                  </a:extLst>
                </a:gridCol>
                <a:gridCol w="1244339">
                  <a:extLst>
                    <a:ext uri="{9D8B030D-6E8A-4147-A177-3AD203B41FA5}">
                      <a16:colId xmlns="" xmlns:a16="http://schemas.microsoft.com/office/drawing/2014/main" val="20001"/>
                    </a:ext>
                  </a:extLst>
                </a:gridCol>
                <a:gridCol w="3525625">
                  <a:extLst>
                    <a:ext uri="{9D8B030D-6E8A-4147-A177-3AD203B41FA5}">
                      <a16:colId xmlns="" xmlns:a16="http://schemas.microsoft.com/office/drawing/2014/main" val="20002"/>
                    </a:ext>
                  </a:extLst>
                </a:gridCol>
              </a:tblGrid>
              <a:tr h="374190">
                <a:tc>
                  <a:txBody>
                    <a:bodyPr/>
                    <a:lstStyle/>
                    <a:p>
                      <a:pPr algn="ct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日期</a:t>
                      </a:r>
                    </a:p>
                  </a:txBody>
                  <a:tcPr/>
                </a:tc>
                <a:tc>
                  <a:txBody>
                    <a:bodyPr/>
                    <a:lstStyle/>
                    <a:p>
                      <a:pPr algn="ct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時間</a:t>
                      </a:r>
                    </a:p>
                  </a:txBody>
                  <a:tcPr/>
                </a:tc>
                <a:tc>
                  <a:txBody>
                    <a:bodyPr/>
                    <a:lstStyle/>
                    <a:p>
                      <a:pPr algn="ctr"/>
                      <a:r>
                        <a:rPr lang="zh-TW" altLang="en-US" sz="1900" dirty="0">
                          <a:latin typeface="Times New Roman" panose="02020603050405020304" pitchFamily="18" charset="0"/>
                          <a:ea typeface="標楷體" panose="03000509000000000000" pitchFamily="65" charset="-120"/>
                          <a:cs typeface="Times New Roman" panose="02020603050405020304" pitchFamily="18" charset="0"/>
                        </a:rPr>
                        <a:t>活動</a:t>
                      </a:r>
                    </a:p>
                  </a:txBody>
                  <a:tcPr/>
                </a:tc>
                <a:extLst>
                  <a:ext uri="{0D108BD9-81ED-4DB2-BD59-A6C34878D82A}">
                    <a16:rowId xmlns="" xmlns:a16="http://schemas.microsoft.com/office/drawing/2014/main" val="10000"/>
                  </a:ext>
                </a:extLst>
              </a:tr>
              <a:tr h="329287">
                <a:tc>
                  <a:txBody>
                    <a:bodyPr/>
                    <a:lstStyle/>
                    <a:p>
                      <a:pPr algn="ct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p>
                  </a:txBody>
                  <a:tcPr anchor="ctr"/>
                </a:tc>
                <a:tc>
                  <a:txBody>
                    <a:bodyPr/>
                    <a:lstStyle/>
                    <a:p>
                      <a:pPr algn="ct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18:00-20:00</a:t>
                      </a:r>
                    </a:p>
                  </a:txBody>
                  <a:tcPr anchor="ctr"/>
                </a:tc>
                <a:tc>
                  <a:txBody>
                    <a:bodyPr/>
                    <a:lstStyle/>
                    <a:p>
                      <a:pPr algn="ctr"/>
                      <a:r>
                        <a:rPr lang="zh-TW" altLang="en-US" sz="1600" b="1"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歡迎晚宴</a:t>
                      </a:r>
                      <a:endParaRPr lang="en-US" altLang="zh-TW" sz="1600" b="1"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01"/>
                  </a:ext>
                </a:extLst>
              </a:tr>
              <a:tr h="329287">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p>
                  </a:txBody>
                  <a:tcPr anchor="ctr"/>
                </a:tc>
                <a:tc>
                  <a:txBody>
                    <a:bodyPr/>
                    <a:lstStyle/>
                    <a:p>
                      <a:pPr algn="ct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10:00-10:30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1600" b="1"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開幕式</a:t>
                      </a:r>
                      <a:endParaRPr lang="en-US" altLang="zh-TW" sz="1600" b="1"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02"/>
                  </a:ext>
                </a:extLst>
              </a:tr>
              <a:tr h="329287">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10:40-11:30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algn="ctr" defTabSz="457200" rtl="0" eaLnBrk="1" latinLnBrk="0" hangingPunct="1"/>
                      <a:r>
                        <a:rPr lang="zh-TW"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監察院及立法院代表發表聲明</a:t>
                      </a:r>
                      <a:endPar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03"/>
                  </a:ext>
                </a:extLst>
              </a:tr>
              <a:tr h="568769">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13:30-14:30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algn="ctr" defTabSz="457200" rtl="0" eaLnBrk="1" latinLnBrk="0" hangingPunct="1"/>
                      <a:r>
                        <a:rPr lang="zh-TW"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委員會與</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NGO</a:t>
                      </a:r>
                      <a:r>
                        <a:rPr lang="zh-TW"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會議</a:t>
                      </a:r>
                      <a:endPar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ctr" defTabSz="457200" rtl="0" eaLnBrk="1" latinLnBrk="0" hangingPunct="1"/>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日，共</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場次，每場次</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小時</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anchor="ctr"/>
                </a:tc>
                <a:extLst>
                  <a:ext uri="{0D108BD9-81ED-4DB2-BD59-A6C34878D82A}">
                    <a16:rowId xmlns="" xmlns:a16="http://schemas.microsoft.com/office/drawing/2014/main" val="10004"/>
                  </a:ext>
                </a:extLst>
              </a:tr>
              <a:tr h="568769">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15:00-17:00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algn="ctr" defTabSz="457200" rtl="0" eaLnBrk="1" latinLnBrk="0" hangingPunct="1"/>
                      <a:r>
                        <a:rPr lang="zh-TW"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審查身心障礙者權利公約</a:t>
                      </a:r>
                      <a:endPar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ctr" defTabSz="457200" rtl="0" eaLnBrk="1" latinLnBrk="0" hangingPunct="1"/>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日，共</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場次，每場次</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小時</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anchor="ctr"/>
                </a:tc>
                <a:extLst>
                  <a:ext uri="{0D108BD9-81ED-4DB2-BD59-A6C34878D82A}">
                    <a16:rowId xmlns="" xmlns:a16="http://schemas.microsoft.com/office/drawing/2014/main" val="10005"/>
                  </a:ext>
                </a:extLst>
              </a:tr>
              <a:tr h="39956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日及</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0" kern="120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9:00-17:00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委員會與</a:t>
                      </a:r>
                      <a:r>
                        <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NGO</a:t>
                      </a:r>
                      <a:r>
                        <a:rPr lang="zh-TW"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會議</a:t>
                      </a:r>
                      <a:endPar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06"/>
                  </a:ext>
                </a:extLst>
              </a:tr>
              <a:tr h="39956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審查身心障礙者權利公約</a:t>
                      </a:r>
                      <a:endPar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07"/>
                  </a:ext>
                </a:extLst>
              </a:tr>
              <a:tr h="3995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9:00-17:00</a:t>
                      </a:r>
                      <a:endParaRPr lang="zh-TW" altLang="en-US" sz="16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600" b="1"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擬具結論性意見及翻譯</a:t>
                      </a:r>
                    </a:p>
                  </a:txBody>
                  <a:tcPr anchor="ctr"/>
                </a:tc>
                <a:extLst>
                  <a:ext uri="{0D108BD9-81ED-4DB2-BD59-A6C34878D82A}">
                    <a16:rowId xmlns="" xmlns:a16="http://schemas.microsoft.com/office/drawing/2014/main" val="10008"/>
                  </a:ext>
                </a:extLst>
              </a:tr>
              <a:tr h="39956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9:00-12:00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600" b="1"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擬具結論性意見及翻譯</a:t>
                      </a:r>
                    </a:p>
                  </a:txBody>
                  <a:tcPr anchor="ctr"/>
                </a:tc>
                <a:extLst>
                  <a:ext uri="{0D108BD9-81ED-4DB2-BD59-A6C34878D82A}">
                    <a16:rowId xmlns="" xmlns:a16="http://schemas.microsoft.com/office/drawing/2014/main" val="10009"/>
                  </a:ext>
                </a:extLst>
              </a:tr>
              <a:tr h="39956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6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14:00-15:00</a:t>
                      </a:r>
                      <a:endParaRPr lang="zh-TW" altLang="en-US" sz="16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結論性意見發表記者會</a:t>
                      </a:r>
                      <a:endParaRPr lang="en-US" altLang="zh-TW" sz="1600" b="1"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10"/>
                  </a:ext>
                </a:extLst>
              </a:tr>
              <a:tr h="39956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15:30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algn="ctr" defTabSz="457200" rtl="0" eaLnBrk="1" latinLnBrk="0" hangingPunct="1"/>
                      <a:r>
                        <a:rPr lang="zh-TW" altLang="en-US" sz="1600" b="1"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歡送茶會</a:t>
                      </a:r>
                      <a:endParaRPr lang="en-US" altLang="zh-TW" sz="1600" b="1" kern="12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11"/>
                  </a:ext>
                </a:extLst>
              </a:tr>
            </a:tbl>
          </a:graphicData>
        </a:graphic>
      </p:graphicFrame>
      <p:sp>
        <p:nvSpPr>
          <p:cNvPr id="23" name="圓角矩形 22"/>
          <p:cNvSpPr/>
          <p:nvPr/>
        </p:nvSpPr>
        <p:spPr>
          <a:xfrm>
            <a:off x="3702442" y="107868"/>
            <a:ext cx="4944321"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國際審查會議議程</a:t>
            </a: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19"/>
          <p:cNvSpPr txBox="1"/>
          <p:nvPr/>
        </p:nvSpPr>
        <p:spPr>
          <a:xfrm>
            <a:off x="6339876" y="867656"/>
            <a:ext cx="5093720" cy="461665"/>
          </a:xfrm>
          <a:prstGeom prst="rect">
            <a:avLst/>
          </a:prstGeom>
          <a:noFill/>
        </p:spPr>
        <p:txBody>
          <a:bodyPr wrap="square" rtlCol="0">
            <a:spAutoFit/>
          </a:bodyPr>
          <a:lstStyle/>
          <a:p>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地點：臺大醫院國際會議中心</a:t>
            </a:r>
          </a:p>
        </p:txBody>
      </p:sp>
      <p:sp>
        <p:nvSpPr>
          <p:cNvPr id="22" name="矩形 21"/>
          <p:cNvSpPr/>
          <p:nvPr/>
        </p:nvSpPr>
        <p:spPr>
          <a:xfrm>
            <a:off x="4525333" y="6389663"/>
            <a:ext cx="6551161" cy="369332"/>
          </a:xfrm>
          <a:prstGeom prst="rect">
            <a:avLst/>
          </a:prstGeom>
        </p:spPr>
        <p:txBody>
          <a:bodyPr wrap="square">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備註：歡迎晚宴、擬具結論性意見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及翻譯、</a:t>
            </a:r>
            <a:r>
              <a:rPr lang="zh-TW" altLang="en-US" smtClean="0">
                <a:latin typeface="Times New Roman" panose="02020603050405020304" pitchFamily="18" charset="0"/>
                <a:ea typeface="標楷體" panose="03000509000000000000" pitchFamily="65" charset="-120"/>
                <a:cs typeface="Times New Roman" panose="02020603050405020304" pitchFamily="18" charset="0"/>
              </a:rPr>
              <a:t>歡送茶會不</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公開</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 name="文字方塊 24"/>
          <p:cNvSpPr txBox="1"/>
          <p:nvPr/>
        </p:nvSpPr>
        <p:spPr>
          <a:xfrm>
            <a:off x="870235" y="903797"/>
            <a:ext cx="5304365" cy="461665"/>
          </a:xfrm>
          <a:prstGeom prst="rect">
            <a:avLst/>
          </a:prstGeom>
          <a:noFill/>
        </p:spPr>
        <p:txBody>
          <a:bodyPr wrap="square" rtlCol="0">
            <a:spAutoFit/>
          </a:bodyPr>
          <a:lstStyle/>
          <a:p>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時間：</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日至</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日</a:t>
            </a:r>
          </a:p>
        </p:txBody>
      </p:sp>
    </p:spTree>
    <p:extLst>
      <p:ext uri="{BB962C8B-B14F-4D97-AF65-F5344CB8AC3E}">
        <p14:creationId xmlns:p14="http://schemas.microsoft.com/office/powerpoint/2010/main" val="2519016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11"/>
          <p:cNvSpPr>
            <a:spLocks noGrp="1"/>
          </p:cNvSpPr>
          <p:nvPr>
            <p:ph type="sldNum" sz="quarter" idx="12"/>
          </p:nvPr>
        </p:nvSpPr>
        <p:spPr>
          <a:xfrm>
            <a:off x="11433597" y="6320693"/>
            <a:ext cx="542697" cy="279400"/>
          </a:xfrm>
        </p:spPr>
        <p:txBody>
          <a:bodyPr/>
          <a:lstStyle/>
          <a:p>
            <a:fld id="{5D84065D-F351-4B03-BD91-D8A6B8D4B362}" type="slidenum">
              <a:rPr lang="en-US" smtClean="0"/>
              <a:pPr/>
              <a:t>17</a:t>
            </a:fld>
            <a:endParaRPr lang="en-US" dirty="0"/>
          </a:p>
        </p:txBody>
      </p:sp>
      <p:grpSp>
        <p:nvGrpSpPr>
          <p:cNvPr id="2" name="群組 1"/>
          <p:cNvGrpSpPr/>
          <p:nvPr/>
        </p:nvGrpSpPr>
        <p:grpSpPr>
          <a:xfrm>
            <a:off x="-1095316" y="1258222"/>
            <a:ext cx="8593410" cy="4987598"/>
            <a:chOff x="-714426" y="1254076"/>
            <a:chExt cx="8128000" cy="5066617"/>
          </a:xfrm>
        </p:grpSpPr>
        <p:graphicFrame>
          <p:nvGraphicFramePr>
            <p:cNvPr id="8" name="資料庫圖表 7"/>
            <p:cNvGraphicFramePr/>
            <p:nvPr>
              <p:extLst>
                <p:ext uri="{D42A27DB-BD31-4B8C-83A1-F6EECF244321}">
                  <p14:modId xmlns:p14="http://schemas.microsoft.com/office/powerpoint/2010/main" val="4271842658"/>
                </p:ext>
              </p:extLst>
            </p:nvPr>
          </p:nvGraphicFramePr>
          <p:xfrm>
            <a:off x="-714426" y="1254076"/>
            <a:ext cx="8128000" cy="5066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文字方塊 9"/>
            <p:cNvSpPr txBox="1"/>
            <p:nvPr/>
          </p:nvSpPr>
          <p:spPr>
            <a:xfrm>
              <a:off x="3593742" y="1377883"/>
              <a:ext cx="560439" cy="920592"/>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1</a:t>
              </a:r>
              <a:endParaRPr lang="zh-TW" altLang="en-US" sz="5000" dirty="0">
                <a:latin typeface="Harlow Solid Italic" panose="04030604020F02020D02" pitchFamily="82" charset="0"/>
                <a:ea typeface="標楷體" panose="03000509000000000000" pitchFamily="65" charset="-120"/>
              </a:endParaRPr>
            </a:p>
          </p:txBody>
        </p:sp>
        <p:sp>
          <p:nvSpPr>
            <p:cNvPr id="19" name="文字方塊 18"/>
            <p:cNvSpPr txBox="1"/>
            <p:nvPr/>
          </p:nvSpPr>
          <p:spPr>
            <a:xfrm>
              <a:off x="5037989" y="3323959"/>
              <a:ext cx="560439" cy="920592"/>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2</a:t>
              </a:r>
              <a:endParaRPr lang="zh-TW" altLang="en-US" sz="5000" dirty="0">
                <a:latin typeface="Harlow Solid Italic" panose="04030604020F02020D02" pitchFamily="82" charset="0"/>
                <a:ea typeface="標楷體" panose="03000509000000000000" pitchFamily="65" charset="-120"/>
              </a:endParaRPr>
            </a:p>
          </p:txBody>
        </p:sp>
        <p:sp>
          <p:nvSpPr>
            <p:cNvPr id="21" name="文字方塊 20"/>
            <p:cNvSpPr txBox="1"/>
            <p:nvPr/>
          </p:nvSpPr>
          <p:spPr>
            <a:xfrm>
              <a:off x="3349574" y="4034165"/>
              <a:ext cx="560439" cy="920592"/>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3</a:t>
              </a:r>
              <a:endParaRPr lang="zh-TW" altLang="en-US" sz="5000" dirty="0">
                <a:latin typeface="Harlow Solid Italic" panose="04030604020F02020D02" pitchFamily="82" charset="0"/>
                <a:ea typeface="標楷體" panose="03000509000000000000" pitchFamily="65" charset="-120"/>
              </a:endParaRPr>
            </a:p>
          </p:txBody>
        </p:sp>
        <p:sp>
          <p:nvSpPr>
            <p:cNvPr id="24" name="文字方塊 23"/>
            <p:cNvSpPr txBox="1"/>
            <p:nvPr/>
          </p:nvSpPr>
          <p:spPr>
            <a:xfrm>
              <a:off x="2784077" y="4040189"/>
              <a:ext cx="560439" cy="920592"/>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4</a:t>
              </a:r>
              <a:endParaRPr lang="zh-TW" altLang="en-US" sz="5000" dirty="0">
                <a:latin typeface="Harlow Solid Italic" panose="04030604020F02020D02" pitchFamily="82" charset="0"/>
                <a:ea typeface="標楷體" panose="03000509000000000000" pitchFamily="65" charset="-120"/>
              </a:endParaRPr>
            </a:p>
          </p:txBody>
        </p:sp>
        <p:sp>
          <p:nvSpPr>
            <p:cNvPr id="27" name="文字方塊 26"/>
            <p:cNvSpPr txBox="1"/>
            <p:nvPr/>
          </p:nvSpPr>
          <p:spPr>
            <a:xfrm>
              <a:off x="1032439" y="3193385"/>
              <a:ext cx="560439" cy="920592"/>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5</a:t>
              </a:r>
              <a:endParaRPr lang="zh-TW" altLang="en-US" sz="5000" dirty="0">
                <a:latin typeface="Harlow Solid Italic" panose="04030604020F02020D02" pitchFamily="82" charset="0"/>
                <a:ea typeface="標楷體" panose="03000509000000000000" pitchFamily="65" charset="-120"/>
              </a:endParaRPr>
            </a:p>
          </p:txBody>
        </p:sp>
        <p:sp>
          <p:nvSpPr>
            <p:cNvPr id="30" name="文字方塊 29"/>
            <p:cNvSpPr txBox="1"/>
            <p:nvPr/>
          </p:nvSpPr>
          <p:spPr>
            <a:xfrm>
              <a:off x="2760771" y="1286906"/>
              <a:ext cx="560439" cy="920592"/>
            </a:xfrm>
            <a:prstGeom prst="rect">
              <a:avLst/>
            </a:prstGeom>
            <a:noFill/>
          </p:spPr>
          <p:txBody>
            <a:bodyPr wrap="square" rtlCol="0">
              <a:spAutoFit/>
            </a:bodyPr>
            <a:lstStyle/>
            <a:p>
              <a:r>
                <a:rPr lang="en-US" altLang="zh-TW" sz="5000" dirty="0">
                  <a:latin typeface="Harlow Solid Italic" panose="04030604020F02020D02" pitchFamily="82" charset="0"/>
                  <a:ea typeface="標楷體" panose="03000509000000000000" pitchFamily="65" charset="-120"/>
                </a:rPr>
                <a:t>6</a:t>
              </a:r>
              <a:endParaRPr lang="zh-TW" altLang="en-US" sz="5000" dirty="0">
                <a:latin typeface="Harlow Solid Italic" panose="04030604020F02020D02" pitchFamily="82" charset="0"/>
                <a:ea typeface="標楷體" panose="03000509000000000000" pitchFamily="65" charset="-120"/>
              </a:endParaRPr>
            </a:p>
          </p:txBody>
        </p:sp>
        <p:sp>
          <p:nvSpPr>
            <p:cNvPr id="16" name="文字方塊 15"/>
            <p:cNvSpPr txBox="1"/>
            <p:nvPr/>
          </p:nvSpPr>
          <p:spPr>
            <a:xfrm>
              <a:off x="3701839" y="2009347"/>
              <a:ext cx="1301355" cy="427418"/>
            </a:xfrm>
            <a:prstGeom prst="rect">
              <a:avLst/>
            </a:prstGeom>
            <a:noFill/>
          </p:spPr>
          <p:txBody>
            <a:bodyPr wrap="square" rtlCol="0">
              <a:spAutoFit/>
            </a:bodyPr>
            <a:lstStyle/>
            <a:p>
              <a:r>
                <a:rPr lang="en-US" altLang="zh-TW" sz="2000" dirty="0">
                  <a:solidFill>
                    <a:srgbClr val="33CC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rgbClr val="33CC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33CC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000" dirty="0">
                  <a:solidFill>
                    <a:srgbClr val="33CC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17" name="文字方塊 16"/>
            <p:cNvSpPr txBox="1"/>
            <p:nvPr/>
          </p:nvSpPr>
          <p:spPr>
            <a:xfrm>
              <a:off x="4243809" y="4460293"/>
              <a:ext cx="1419623" cy="427418"/>
            </a:xfrm>
            <a:prstGeom prst="rect">
              <a:avLst/>
            </a:prstGeom>
            <a:noFill/>
          </p:spPr>
          <p:txBody>
            <a:bodyPr wrap="square" rtlCol="0">
              <a:spAutoFit/>
            </a:bodyPr>
            <a:lstStyle/>
            <a:p>
              <a:r>
                <a:rPr lang="en-US" altLang="zh-TW" sz="2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18" name="文字方塊 17"/>
            <p:cNvSpPr txBox="1"/>
            <p:nvPr/>
          </p:nvSpPr>
          <p:spPr>
            <a:xfrm>
              <a:off x="2784077" y="5355749"/>
              <a:ext cx="1419623" cy="427418"/>
            </a:xfrm>
            <a:prstGeom prst="rect">
              <a:avLst/>
            </a:prstGeom>
            <a:noFill/>
          </p:spPr>
          <p:txBody>
            <a:bodyPr wrap="square" rtlCol="0">
              <a:spAutoFit/>
            </a:bodyPr>
            <a:lstStyle/>
            <a:p>
              <a:r>
                <a:rPr lang="en-US" altLang="zh-TW"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20" name="文字方塊 19"/>
            <p:cNvSpPr txBox="1"/>
            <p:nvPr/>
          </p:nvSpPr>
          <p:spPr>
            <a:xfrm>
              <a:off x="2760386" y="5722654"/>
              <a:ext cx="1419623" cy="427418"/>
            </a:xfrm>
            <a:prstGeom prst="rect">
              <a:avLst/>
            </a:prstGeom>
            <a:noFill/>
          </p:spPr>
          <p:txBody>
            <a:bodyPr wrap="square" rtlCol="0">
              <a:spAutoFit/>
            </a:bodyPr>
            <a:lstStyle/>
            <a:p>
              <a:r>
                <a:rPr lang="en-US" altLang="zh-TW"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2000"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25" name="文字方塊 24"/>
            <p:cNvSpPr txBox="1"/>
            <p:nvPr/>
          </p:nvSpPr>
          <p:spPr>
            <a:xfrm>
              <a:off x="1312658" y="4511006"/>
              <a:ext cx="1419623" cy="427419"/>
            </a:xfrm>
            <a:prstGeom prst="rect">
              <a:avLst/>
            </a:prstGeom>
            <a:noFill/>
          </p:spPr>
          <p:txBody>
            <a:bodyPr wrap="square" rtlCol="0">
              <a:spAutoFit/>
            </a:bodyPr>
            <a:lstStyle/>
            <a:p>
              <a:r>
                <a:rPr lang="en-US" altLang="zh-TW"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sp>
          <p:nvSpPr>
            <p:cNvPr id="26" name="文字方塊 25"/>
            <p:cNvSpPr txBox="1"/>
            <p:nvPr/>
          </p:nvSpPr>
          <p:spPr>
            <a:xfrm>
              <a:off x="1947970" y="1852240"/>
              <a:ext cx="1419623" cy="427419"/>
            </a:xfrm>
            <a:prstGeom prst="rect">
              <a:avLst/>
            </a:prstGeom>
            <a:noFill/>
          </p:spPr>
          <p:txBody>
            <a:bodyPr wrap="square" rtlCol="0">
              <a:spAutoFit/>
            </a:bodyPr>
            <a:lstStyle/>
            <a:p>
              <a:r>
                <a:rPr lang="en-US" altLang="zh-TW"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000" dirty="0">
                  <a:solidFill>
                    <a:srgbClr val="CC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日</a:t>
              </a:r>
            </a:p>
          </p:txBody>
        </p:sp>
      </p:grpSp>
      <p:graphicFrame>
        <p:nvGraphicFramePr>
          <p:cNvPr id="3" name="表格 2"/>
          <p:cNvGraphicFramePr>
            <a:graphicFrameLocks noGrp="1"/>
          </p:cNvGraphicFramePr>
          <p:nvPr>
            <p:extLst>
              <p:ext uri="{D42A27DB-BD31-4B8C-83A1-F6EECF244321}">
                <p14:modId xmlns:p14="http://schemas.microsoft.com/office/powerpoint/2010/main" val="585287144"/>
              </p:ext>
            </p:extLst>
          </p:nvPr>
        </p:nvGraphicFramePr>
        <p:xfrm>
          <a:off x="6259750" y="1692025"/>
          <a:ext cx="5360491" cy="4113625"/>
        </p:xfrm>
        <a:graphic>
          <a:graphicData uri="http://schemas.openxmlformats.org/drawingml/2006/table">
            <a:tbl>
              <a:tblPr firstRow="1" bandRow="1">
                <a:tableStyleId>{5C22544A-7EE6-4342-B048-85BDC9FD1C3A}</a:tableStyleId>
              </a:tblPr>
              <a:tblGrid>
                <a:gridCol w="1431711">
                  <a:extLst>
                    <a:ext uri="{9D8B030D-6E8A-4147-A177-3AD203B41FA5}">
                      <a16:colId xmlns="" xmlns:a16="http://schemas.microsoft.com/office/drawing/2014/main" val="20000"/>
                    </a:ext>
                  </a:extLst>
                </a:gridCol>
                <a:gridCol w="1431711">
                  <a:extLst>
                    <a:ext uri="{9D8B030D-6E8A-4147-A177-3AD203B41FA5}">
                      <a16:colId xmlns="" xmlns:a16="http://schemas.microsoft.com/office/drawing/2014/main" val="20001"/>
                    </a:ext>
                  </a:extLst>
                </a:gridCol>
                <a:gridCol w="2497069">
                  <a:extLst>
                    <a:ext uri="{9D8B030D-6E8A-4147-A177-3AD203B41FA5}">
                      <a16:colId xmlns="" xmlns:a16="http://schemas.microsoft.com/office/drawing/2014/main" val="20002"/>
                    </a:ext>
                  </a:extLst>
                </a:gridCol>
              </a:tblGrid>
              <a:tr h="420021">
                <a:tc>
                  <a:txBody>
                    <a:bodyPr/>
                    <a:lstStyle/>
                    <a:p>
                      <a:pPr algn="ct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日期</a:t>
                      </a:r>
                    </a:p>
                  </a:txBody>
                  <a:tcPr/>
                </a:tc>
                <a:tc>
                  <a:txBody>
                    <a:bodyPr/>
                    <a:lstStyle/>
                    <a:p>
                      <a:pPr algn="ct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時間</a:t>
                      </a:r>
                    </a:p>
                  </a:txBody>
                  <a:tcPr/>
                </a:tc>
                <a:tc>
                  <a:txBody>
                    <a:bodyPr/>
                    <a:lstStyle/>
                    <a:p>
                      <a:pPr algn="ct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活動</a:t>
                      </a:r>
                    </a:p>
                  </a:txBody>
                  <a:tcPr/>
                </a:tc>
                <a:extLst>
                  <a:ext uri="{0D108BD9-81ED-4DB2-BD59-A6C34878D82A}">
                    <a16:rowId xmlns="" xmlns:a16="http://schemas.microsoft.com/office/drawing/2014/main" val="10000"/>
                  </a:ext>
                </a:extLst>
              </a:tr>
              <a:tr h="341671">
                <a:tc>
                  <a:txBody>
                    <a:bodyPr/>
                    <a:lstStyle/>
                    <a:p>
                      <a:pPr algn="ct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p>
                  </a:txBody>
                  <a:tcPr/>
                </a:tc>
                <a:tc>
                  <a:txBody>
                    <a:bodyPr/>
                    <a:lstStyle/>
                    <a:p>
                      <a:pPr algn="ct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17:30-20:00</a:t>
                      </a:r>
                    </a:p>
                  </a:txBody>
                  <a:tcPr/>
                </a:tc>
                <a:tc>
                  <a:txBody>
                    <a:bodyPr/>
                    <a:lstStyle/>
                    <a:p>
                      <a:pPr algn="ctr"/>
                      <a:r>
                        <a:rPr lang="zh-TW" altLang="en-US" sz="1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歡迎晚宴</a:t>
                      </a:r>
                      <a:endParaRPr lang="en-US" altLang="zh-TW" sz="1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1"/>
                  </a:ext>
                </a:extLst>
              </a:tr>
              <a:tr h="335280">
                <a:tc rowSpan="4">
                  <a:txBody>
                    <a:bodyPr/>
                    <a:lstStyle/>
                    <a:p>
                      <a:pPr algn="ct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p>
                  </a:txBody>
                  <a:tcPr anchor="ctr"/>
                </a:tc>
                <a:tc>
                  <a:txBody>
                    <a:bodyPr/>
                    <a:lstStyle/>
                    <a:p>
                      <a:pPr algn="ct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10:00-10:20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zh-TW" altLang="en-US" sz="1600" b="1"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開幕式</a:t>
                      </a:r>
                      <a:endParaRPr lang="en-US" altLang="zh-TW" sz="1600" b="1"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2"/>
                  </a:ext>
                </a:extLst>
              </a:tr>
              <a:tr h="57912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10:30-12:00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algn="ctr" defTabSz="457200" rtl="0" eaLnBrk="1" latinLnBrk="0" hangingPunct="1"/>
                      <a:r>
                        <a:rPr lang="zh-TW" altLang="zh-TW"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委員與立法、監察機關代表及非政府組織會議</a:t>
                      </a:r>
                      <a:endParaRPr lang="zh-TW" altLang="en-US"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3"/>
                  </a:ext>
                </a:extLst>
              </a:tr>
              <a:tr h="33528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13:30-15:00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algn="ctr" defTabSz="457200" rtl="0" eaLnBrk="1" latinLnBrk="0" hangingPunct="1"/>
                      <a:r>
                        <a:rPr lang="zh-TW" altLang="zh-TW" sz="16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兒少會議</a:t>
                      </a:r>
                      <a:endParaRPr lang="zh-TW" altLang="en-US" sz="16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4"/>
                  </a:ext>
                </a:extLst>
              </a:tr>
              <a:tr h="33528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15:30-17:00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algn="ctr" defTabSz="457200" rtl="0" eaLnBrk="1" latinLnBrk="0" hangingPunct="1"/>
                      <a:r>
                        <a:rPr lang="zh-TW" altLang="zh-TW" sz="16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委員與非政府組織會議</a:t>
                      </a:r>
                      <a:endParaRPr lang="zh-TW" altLang="en-US" sz="16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5"/>
                  </a:ext>
                </a:extLst>
              </a:tr>
              <a:tr h="33528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1600" b="0" dirty="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09:00-12:00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rowSpan="2">
                  <a:txBody>
                    <a:bodyPr/>
                    <a:lstStyle/>
                    <a:p>
                      <a:pPr marL="0" algn="ctr" defTabSz="457200" rtl="0" eaLnBrk="1" latinLnBrk="0" hangingPunct="1"/>
                      <a:r>
                        <a:rPr lang="zh-TW" altLang="en-US"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審查</a:t>
                      </a:r>
                      <a:r>
                        <a:rPr lang="en-US" altLang="zh-TW"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首次國家報告</a:t>
                      </a:r>
                      <a:r>
                        <a:rPr lang="en-US" altLang="zh-TW"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分章節審查</a:t>
                      </a:r>
                      <a:r>
                        <a:rPr lang="en-US" altLang="zh-TW"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06"/>
                  </a:ext>
                </a:extLst>
              </a:tr>
              <a:tr h="33528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14:00-17:00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vMerge="1">
                  <a:txBody>
                    <a:bodyPr/>
                    <a:lstStyle/>
                    <a:p>
                      <a:pPr marL="0" algn="ctr" defTabSz="457200" rtl="0" eaLnBrk="1" latinLnBrk="0" hangingPunct="1"/>
                      <a:endParaRPr lang="zh-TW" altLang="en-US" sz="16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7"/>
                  </a:ext>
                </a:extLst>
              </a:tr>
              <a:tr h="335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09:00-17:00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algn="ctr" defTabSz="457200" rtl="0" eaLnBrk="1" latinLnBrk="0" hangingPunct="1"/>
                      <a:r>
                        <a:rPr lang="zh-TW" altLang="en-US" sz="16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擬具結論性意見及翻譯</a:t>
                      </a:r>
                    </a:p>
                  </a:txBody>
                  <a:tcPr/>
                </a:tc>
                <a:extLst>
                  <a:ext uri="{0D108BD9-81ED-4DB2-BD59-A6C34878D82A}">
                    <a16:rowId xmlns="" xmlns:a16="http://schemas.microsoft.com/office/drawing/2014/main" val="10008"/>
                  </a:ext>
                </a:extLst>
              </a:tr>
              <a:tr h="33528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日</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10:00-11:40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結論性意見發表記者會</a:t>
                      </a:r>
                    </a:p>
                  </a:txBody>
                  <a:tcPr/>
                </a:tc>
                <a:extLst>
                  <a:ext uri="{0D108BD9-81ED-4DB2-BD59-A6C34878D82A}">
                    <a16:rowId xmlns="" xmlns:a16="http://schemas.microsoft.com/office/drawing/2014/main" val="10009"/>
                  </a:ext>
                </a:extLst>
              </a:tr>
              <a:tr h="425853">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latin typeface="Times New Roman" panose="02020603050405020304" pitchFamily="18" charset="0"/>
                          <a:ea typeface="標楷體" panose="03000509000000000000" pitchFamily="65" charset="-120"/>
                          <a:cs typeface="Times New Roman" panose="02020603050405020304" pitchFamily="18" charset="0"/>
                        </a:rPr>
                        <a:t>12:00-</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algn="ctr" defTabSz="457200" rtl="0" eaLnBrk="1" latinLnBrk="0" hangingPunct="1"/>
                      <a:r>
                        <a:rPr lang="zh-TW" altLang="en-US" sz="16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歡送午宴</a:t>
                      </a:r>
                      <a:endParaRPr lang="en-US" altLang="zh-TW" sz="1600" b="1" kern="1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10"/>
                  </a:ext>
                </a:extLst>
              </a:tr>
            </a:tbl>
          </a:graphicData>
        </a:graphic>
      </p:graphicFrame>
      <p:sp>
        <p:nvSpPr>
          <p:cNvPr id="22" name="圓角矩形 21"/>
          <p:cNvSpPr/>
          <p:nvPr/>
        </p:nvSpPr>
        <p:spPr>
          <a:xfrm>
            <a:off x="3702442" y="107868"/>
            <a:ext cx="4944321"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國際審查會議議程</a:t>
            </a: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p:cNvSpPr/>
          <p:nvPr/>
        </p:nvSpPr>
        <p:spPr>
          <a:xfrm>
            <a:off x="6316790" y="904279"/>
            <a:ext cx="5303451" cy="707886"/>
          </a:xfrm>
          <a:prstGeom prst="rect">
            <a:avLst/>
          </a:prstGeom>
        </p:spPr>
        <p:txBody>
          <a:bodyPr wrap="square">
            <a:spAutoFit/>
          </a:bodyPr>
          <a:lstStyle/>
          <a:p>
            <a:r>
              <a:rPr lang="zh-TW" altLang="en-US" sz="2000" b="1" dirty="0">
                <a:latin typeface="標楷體" panose="03000509000000000000" pitchFamily="65" charset="-120"/>
                <a:ea typeface="標楷體" panose="03000509000000000000" pitchFamily="65" charset="-120"/>
              </a:rPr>
              <a:t>地點：</a:t>
            </a:r>
            <a:r>
              <a:rPr lang="zh-TW" altLang="zh-TW" sz="2000" b="1" dirty="0">
                <a:latin typeface="標楷體" panose="03000509000000000000" pitchFamily="65" charset="-120"/>
                <a:ea typeface="標楷體" panose="03000509000000000000" pitchFamily="65" charset="-120"/>
              </a:rPr>
              <a:t>行政院人事行政總處公務人</a:t>
            </a:r>
            <a:r>
              <a:rPr lang="zh-TW" altLang="en-US" sz="2000" b="1" dirty="0">
                <a:latin typeface="標楷體" panose="03000509000000000000" pitchFamily="65" charset="-120"/>
                <a:ea typeface="標楷體" panose="03000509000000000000" pitchFamily="65" charset="-120"/>
              </a:rPr>
              <a:t>力</a:t>
            </a:r>
            <a:r>
              <a:rPr lang="zh-TW" altLang="zh-TW" sz="2000" b="1" dirty="0" smtClean="0">
                <a:latin typeface="標楷體" panose="03000509000000000000" pitchFamily="65" charset="-120"/>
                <a:ea typeface="標楷體" panose="03000509000000000000" pitchFamily="65" charset="-120"/>
              </a:rPr>
              <a:t>發</a:t>
            </a:r>
            <a:r>
              <a:rPr lang="zh-TW" altLang="en-US" sz="2000" b="1" dirty="0" smtClean="0">
                <a:latin typeface="標楷體" panose="03000509000000000000" pitchFamily="65" charset="-120"/>
                <a:ea typeface="標楷體" panose="03000509000000000000" pitchFamily="65" charset="-120"/>
              </a:rPr>
              <a:t>展學院</a:t>
            </a:r>
            <a:r>
              <a:rPr lang="en-US" altLang="zh-TW" sz="2000" b="1" dirty="0" smtClean="0">
                <a:latin typeface="標楷體" panose="03000509000000000000" pitchFamily="65" charset="-120"/>
                <a:ea typeface="標楷體" panose="03000509000000000000" pitchFamily="65" charset="-120"/>
              </a:rPr>
              <a:t>  </a:t>
            </a:r>
            <a:endParaRPr lang="en-US" altLang="zh-TW" sz="2000" b="1" dirty="0">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      -</a:t>
            </a:r>
            <a:r>
              <a:rPr lang="zh-TW" altLang="zh-TW" sz="2000" b="1" dirty="0">
                <a:latin typeface="標楷體" panose="03000509000000000000" pitchFamily="65" charset="-120"/>
                <a:ea typeface="標楷體" panose="03000509000000000000" pitchFamily="65" charset="-120"/>
              </a:rPr>
              <a:t>福華國際文教會館</a:t>
            </a:r>
            <a:endParaRPr lang="zh-TW" altLang="en-US" sz="2000" b="1" dirty="0">
              <a:solidFill>
                <a:schemeClr val="bg2">
                  <a:lumMod val="10000"/>
                </a:schemeClr>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23" name="矩形 22"/>
          <p:cNvSpPr/>
          <p:nvPr/>
        </p:nvSpPr>
        <p:spPr>
          <a:xfrm>
            <a:off x="2479582" y="6065434"/>
            <a:ext cx="9147597" cy="338554"/>
          </a:xfrm>
          <a:prstGeom prst="rect">
            <a:avLst/>
          </a:prstGeom>
        </p:spPr>
        <p:txBody>
          <a:bodyPr wrap="squar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備註：歡迎晚宴、兒少會議、委員與非政府組織會議、</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擬具結論性意見及翻譯、歡送午宴不公開</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 name="文字方塊 27"/>
          <p:cNvSpPr txBox="1"/>
          <p:nvPr/>
        </p:nvSpPr>
        <p:spPr>
          <a:xfrm>
            <a:off x="1249299" y="873666"/>
            <a:ext cx="5304365" cy="461665"/>
          </a:xfrm>
          <a:prstGeom prst="rect">
            <a:avLst/>
          </a:prstGeom>
          <a:noFill/>
        </p:spPr>
        <p:txBody>
          <a:bodyPr wrap="square" rtlCol="0">
            <a:spAutoFit/>
          </a:bodyPr>
          <a:lstStyle/>
          <a:p>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時間：</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日至</a:t>
            </a:r>
            <a:r>
              <a:rPr lang="en-US" altLang="zh-TW"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400" b="1" dirty="0">
                <a:solidFill>
                  <a:schemeClr val="bg2">
                    <a:lumMod val="10000"/>
                  </a:schemeClr>
                </a:solidFill>
                <a:latin typeface="Times New Roman" panose="02020603050405020304" pitchFamily="18" charset="0"/>
                <a:ea typeface="標楷體" panose="03000509000000000000" pitchFamily="65" charset="-120"/>
                <a:cs typeface="Times New Roman" panose="02020603050405020304" pitchFamily="18" charset="0"/>
              </a:rPr>
              <a:t>日</a:t>
            </a:r>
          </a:p>
        </p:txBody>
      </p:sp>
    </p:spTree>
    <p:extLst>
      <p:ext uri="{BB962C8B-B14F-4D97-AF65-F5344CB8AC3E}">
        <p14:creationId xmlns:p14="http://schemas.microsoft.com/office/powerpoint/2010/main" val="3247838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57F1E4F-1CFF-5643-939E-217C01CDF565}" type="slidenum">
              <a:rPr lang="en-US" smtClean="0"/>
              <a:pPr/>
              <a:t>18</a:t>
            </a:fld>
            <a:endParaRPr lang="en-US" dirty="0"/>
          </a:p>
        </p:txBody>
      </p:sp>
      <p:sp>
        <p:nvSpPr>
          <p:cNvPr id="4" name="圓角矩形 3"/>
          <p:cNvSpPr/>
          <p:nvPr/>
        </p:nvSpPr>
        <p:spPr>
          <a:xfrm>
            <a:off x="3702442" y="107868"/>
            <a:ext cx="5208094"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國際審查</a:t>
            </a:r>
            <a:r>
              <a:rPr lang="zh-TW" altLang="en-US" sz="3000" b="1" dirty="0" smtClean="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會議重要議題</a:t>
            </a:r>
            <a:endPar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文字方塊 11"/>
          <p:cNvSpPr txBox="1"/>
          <p:nvPr/>
        </p:nvSpPr>
        <p:spPr>
          <a:xfrm>
            <a:off x="826850" y="3864336"/>
            <a:ext cx="10398868" cy="2308324"/>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第一章、友善兒童的獨立監察機制，及兒童就攸關自身事務的申訴及受理程序等</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第二章、提高女性</a:t>
            </a:r>
            <a:r>
              <a:rPr lang="zh-TW" altLang="en-US" dirty="0">
                <a:latin typeface="標楷體" panose="03000509000000000000" pitchFamily="65" charset="-120"/>
                <a:ea typeface="標楷體" panose="03000509000000000000" pitchFamily="65" charset="-120"/>
              </a:rPr>
              <a:t>結婚</a:t>
            </a:r>
            <a:r>
              <a:rPr lang="zh-TW" altLang="en-US" dirty="0" smtClean="0">
                <a:latin typeface="標楷體" panose="03000509000000000000" pitchFamily="65" charset="-120"/>
                <a:ea typeface="標楷體" panose="03000509000000000000" pitchFamily="65" charset="-120"/>
              </a:rPr>
              <a:t>年齡至</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18</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歲</a:t>
            </a:r>
            <a:r>
              <a:rPr lang="zh-TW" altLang="en-US" dirty="0" smtClean="0">
                <a:latin typeface="標楷體" panose="03000509000000000000" pitchFamily="65" charset="-120"/>
                <a:ea typeface="標楷體" panose="03000509000000000000" pitchFamily="65" charset="-120"/>
              </a:rPr>
              <a:t>等</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第三章、禁止歧視原住民、</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LGBT</a:t>
            </a:r>
            <a:r>
              <a:rPr lang="zh-TW" altLang="en-US" dirty="0" smtClean="0">
                <a:latin typeface="標楷體" panose="03000509000000000000" pitchFamily="65" charset="-120"/>
                <a:ea typeface="標楷體" panose="03000509000000000000" pitchFamily="65" charset="-120"/>
              </a:rPr>
              <a:t>、身心障礙及無國籍兒童之措施等</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第四章、非本國籍兒少身分維護、兒少集會結社權、兒少福利機構與少年矯正機關之管教問題等</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第五章、兒少福利機構管理及收出養制度等</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第六章、兒童</a:t>
            </a:r>
            <a:r>
              <a:rPr lang="zh-TW" altLang="en-US" dirty="0">
                <a:latin typeface="標楷體" panose="03000509000000000000" pitchFamily="65" charset="-120"/>
                <a:ea typeface="標楷體" panose="03000509000000000000" pitchFamily="65" charset="-120"/>
              </a:rPr>
              <a:t>醫療</a:t>
            </a:r>
            <a:r>
              <a:rPr lang="zh-TW" altLang="en-US" dirty="0" smtClean="0">
                <a:latin typeface="標楷體" panose="03000509000000000000" pitchFamily="65" charset="-120"/>
                <a:ea typeface="標楷體" panose="03000509000000000000" pitchFamily="65" charset="-120"/>
              </a:rPr>
              <a:t>保健措施及性健康教育等</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第七章、城鄉教育落差、</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CRC</a:t>
            </a:r>
            <a:r>
              <a:rPr lang="zh-TW" altLang="en-US" dirty="0" smtClean="0">
                <a:latin typeface="標楷體" panose="03000509000000000000" pitchFamily="65" charset="-120"/>
                <a:ea typeface="標楷體" panose="03000509000000000000" pitchFamily="65" charset="-120"/>
              </a:rPr>
              <a:t>融入學校課程、校園體罰與霸凌等</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第八章、少年虞犯制度、觸法兒少處遇及原住民兒童教育等</a:t>
            </a:r>
            <a:endParaRPr lang="zh-TW" altLang="en-US" dirty="0">
              <a:latin typeface="標楷體" panose="03000509000000000000" pitchFamily="65" charset="-120"/>
              <a:ea typeface="標楷體" panose="03000509000000000000" pitchFamily="65" charset="-120"/>
            </a:endParaRPr>
          </a:p>
        </p:txBody>
      </p:sp>
      <p:grpSp>
        <p:nvGrpSpPr>
          <p:cNvPr id="22" name="Group 2"/>
          <p:cNvGrpSpPr>
            <a:grpSpLocks/>
          </p:cNvGrpSpPr>
          <p:nvPr/>
        </p:nvGrpSpPr>
        <p:grpSpPr bwMode="auto">
          <a:xfrm>
            <a:off x="826850" y="591743"/>
            <a:ext cx="10476689" cy="5656657"/>
            <a:chOff x="839" y="2290"/>
            <a:chExt cx="3629" cy="1612"/>
          </a:xfrm>
        </p:grpSpPr>
        <p:sp>
          <p:nvSpPr>
            <p:cNvPr id="26" name="Text Box 8"/>
            <p:cNvSpPr txBox="1">
              <a:spLocks noChangeArrowheads="1"/>
            </p:cNvSpPr>
            <p:nvPr/>
          </p:nvSpPr>
          <p:spPr bwMode="gray">
            <a:xfrm>
              <a:off x="839" y="2290"/>
              <a:ext cx="1202" cy="146"/>
            </a:xfrm>
            <a:prstGeom prst="rect">
              <a:avLst/>
            </a:prstGeom>
            <a:solidFill>
              <a:schemeClr val="accent2">
                <a:lumMod val="75000"/>
              </a:schemeClr>
            </a:solidFill>
            <a:ln w="25400" algn="ctr">
              <a:solidFill>
                <a:schemeClr val="accent2">
                  <a:lumMod val="40000"/>
                  <a:lumOff val="60000"/>
                </a:schemeClr>
              </a:solidFill>
              <a:miter lim="800000"/>
              <a:headEnd/>
              <a:tailEnd/>
            </a:ln>
            <a:effectLst>
              <a:prstShdw prst="shdw17" dist="17961" dir="2700000">
                <a:srgbClr val="61642A"/>
              </a:prstShdw>
            </a:effectLst>
          </p:spPr>
          <p:txBody>
            <a:bodyPr lIns="45720" tIns="44450" rIns="45720" bIns="44450"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85000"/>
                </a:lnSpc>
                <a:spcBef>
                  <a:spcPct val="30000"/>
                </a:spcBef>
              </a:pPr>
              <a:r>
                <a:rPr kumimoji="0" lang="en-US" altLang="zh-TW" sz="2400" b="1" dirty="0">
                  <a:solidFill>
                    <a:srgbClr val="FFFFFF"/>
                  </a:solidFill>
                  <a:latin typeface="Times New Roman" panose="02020603050405020304" pitchFamily="18" charset="0"/>
                  <a:cs typeface="Times New Roman" panose="02020603050405020304" pitchFamily="18" charset="0"/>
                </a:rPr>
                <a:t> </a:t>
              </a:r>
              <a:r>
                <a:rPr kumimoji="0" lang="en-US" altLang="zh-TW" sz="2400" b="1" dirty="0" smtClean="0">
                  <a:solidFill>
                    <a:srgbClr val="FFFFFF"/>
                  </a:solidFill>
                  <a:latin typeface="Times New Roman" panose="02020603050405020304" pitchFamily="18" charset="0"/>
                  <a:cs typeface="Times New Roman" panose="02020603050405020304" pitchFamily="18" charset="0"/>
                </a:rPr>
                <a:t>CRPD</a:t>
              </a:r>
              <a:endParaRPr kumimoji="0" lang="en-US" altLang="zh-TW" sz="2400" b="1" dirty="0">
                <a:solidFill>
                  <a:srgbClr val="FFFFFF"/>
                </a:solidFill>
                <a:latin typeface="Times New Roman" panose="02020603050405020304" pitchFamily="18" charset="0"/>
                <a:cs typeface="Times New Roman" panose="02020603050405020304" pitchFamily="18" charset="0"/>
              </a:endParaRPr>
            </a:p>
          </p:txBody>
        </p:sp>
        <p:sp>
          <p:nvSpPr>
            <p:cNvPr id="27" name="Rectangle 9"/>
            <p:cNvSpPr>
              <a:spLocks noChangeArrowheads="1"/>
            </p:cNvSpPr>
            <p:nvPr/>
          </p:nvSpPr>
          <p:spPr bwMode="gray">
            <a:xfrm>
              <a:off x="839" y="2446"/>
              <a:ext cx="3629" cy="598"/>
            </a:xfrm>
            <a:prstGeom prst="rect">
              <a:avLst/>
            </a:prstGeom>
            <a:noFill/>
            <a:ln w="25400" algn="ctr">
              <a:solidFill>
                <a:schemeClr val="accent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lIns="45720" tIns="44450" rIns="45720" bIns="44450"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85000"/>
                </a:lnSpc>
                <a:spcBef>
                  <a:spcPct val="30000"/>
                </a:spcBef>
              </a:pPr>
              <a:r>
                <a:rPr kumimoji="0" lang="en-US" altLang="zh-TW" sz="1600" b="1">
                  <a:solidFill>
                    <a:srgbClr val="FFFFFF"/>
                  </a:solidFill>
                </a:rPr>
                <a:t> </a:t>
              </a:r>
            </a:p>
          </p:txBody>
        </p:sp>
        <p:sp>
          <p:nvSpPr>
            <p:cNvPr id="28" name="Text Box 10"/>
            <p:cNvSpPr txBox="1">
              <a:spLocks noChangeArrowheads="1"/>
            </p:cNvSpPr>
            <p:nvPr/>
          </p:nvSpPr>
          <p:spPr bwMode="gray">
            <a:xfrm>
              <a:off x="839" y="3044"/>
              <a:ext cx="1202" cy="147"/>
            </a:xfrm>
            <a:prstGeom prst="rect">
              <a:avLst/>
            </a:prstGeom>
            <a:solidFill>
              <a:schemeClr val="accent6"/>
            </a:solidFill>
            <a:ln w="25400" algn="ctr">
              <a:solidFill>
                <a:schemeClr val="accent3">
                  <a:lumMod val="60000"/>
                  <a:lumOff val="40000"/>
                </a:schemeClr>
              </a:solidFill>
              <a:miter lim="800000"/>
              <a:headEnd/>
              <a:tailEnd/>
            </a:ln>
            <a:effectLst>
              <a:prstShdw prst="shdw17" dist="17961" dir="2700000">
                <a:srgbClr val="824500"/>
              </a:prstShdw>
            </a:effectLst>
          </p:spPr>
          <p:txBody>
            <a:bodyPr lIns="45720" tIns="44450" rIns="45720" bIns="44450"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85000"/>
                </a:lnSpc>
                <a:spcBef>
                  <a:spcPct val="30000"/>
                </a:spcBef>
              </a:pPr>
              <a:r>
                <a:rPr kumimoji="0" lang="en-US" altLang="zh-TW" sz="2400" b="1" dirty="0">
                  <a:solidFill>
                    <a:srgbClr val="FFFFFF"/>
                  </a:solidFill>
                  <a:latin typeface="Times New Roman" panose="02020603050405020304" pitchFamily="18" charset="0"/>
                  <a:cs typeface="Times New Roman" panose="02020603050405020304" pitchFamily="18" charset="0"/>
                </a:rPr>
                <a:t> </a:t>
              </a:r>
              <a:r>
                <a:rPr kumimoji="0" lang="en-US" altLang="zh-TW" sz="2400" b="1" dirty="0" smtClean="0">
                  <a:solidFill>
                    <a:srgbClr val="FFFFFF"/>
                  </a:solidFill>
                  <a:latin typeface="Times New Roman" panose="02020603050405020304" pitchFamily="18" charset="0"/>
                  <a:cs typeface="Times New Roman" panose="02020603050405020304" pitchFamily="18" charset="0"/>
                </a:rPr>
                <a:t>CRC</a:t>
              </a:r>
              <a:endParaRPr kumimoji="0" lang="en-US" altLang="zh-TW" sz="2400" b="1" dirty="0">
                <a:solidFill>
                  <a:srgbClr val="FFFFFF"/>
                </a:solidFill>
                <a:latin typeface="Times New Roman" panose="02020603050405020304" pitchFamily="18" charset="0"/>
                <a:cs typeface="Times New Roman" panose="02020603050405020304" pitchFamily="18" charset="0"/>
              </a:endParaRPr>
            </a:p>
          </p:txBody>
        </p:sp>
        <p:sp>
          <p:nvSpPr>
            <p:cNvPr id="29" name="Rectangle 11"/>
            <p:cNvSpPr>
              <a:spLocks noChangeArrowheads="1"/>
            </p:cNvSpPr>
            <p:nvPr/>
          </p:nvSpPr>
          <p:spPr bwMode="gray">
            <a:xfrm>
              <a:off x="839" y="3191"/>
              <a:ext cx="3629" cy="711"/>
            </a:xfrm>
            <a:prstGeom prst="rect">
              <a:avLst/>
            </a:prstGeom>
            <a:noFill/>
            <a:ln w="25400" algn="ctr">
              <a:solidFill>
                <a:schemeClr val="accent3">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lIns="45720" tIns="44450" rIns="45720" bIns="44450"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85000"/>
                </a:lnSpc>
                <a:spcBef>
                  <a:spcPct val="30000"/>
                </a:spcBef>
              </a:pPr>
              <a:r>
                <a:rPr kumimoji="0" lang="en-US" altLang="zh-TW" sz="1600" b="1">
                  <a:solidFill>
                    <a:srgbClr val="FFFFFF"/>
                  </a:solidFill>
                </a:rPr>
                <a:t> </a:t>
              </a:r>
            </a:p>
          </p:txBody>
        </p:sp>
      </p:grpSp>
      <p:sp>
        <p:nvSpPr>
          <p:cNvPr id="32" name="文字方塊 31"/>
          <p:cNvSpPr txBox="1"/>
          <p:nvPr/>
        </p:nvSpPr>
        <p:spPr>
          <a:xfrm>
            <a:off x="826850" y="1130534"/>
            <a:ext cx="10398868" cy="2031325"/>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一、自主：</a:t>
            </a:r>
            <a:r>
              <a:rPr lang="zh-TW" altLang="zh-TW" dirty="0" smtClean="0">
                <a:latin typeface="標楷體" panose="03000509000000000000" pitchFamily="65" charset="-120"/>
                <a:ea typeface="標楷體" panose="03000509000000000000" pitchFamily="65" charset="-120"/>
              </a:rPr>
              <a:t>我國</a:t>
            </a:r>
            <a:r>
              <a:rPr lang="zh-TW" altLang="en-US" dirty="0" smtClean="0">
                <a:latin typeface="標楷體" panose="03000509000000000000" pitchFamily="65" charset="-120"/>
                <a:ea typeface="標楷體" panose="03000509000000000000" pitchFamily="65" charset="-120"/>
              </a:rPr>
              <a:t>對於身心障礙者的隱私及人身完整性之保障。</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二、參與：我國於公共建築、住宅、交通運輸、資訊、社區設施與服務之無障礙推動情形，包括無障</a:t>
            </a:r>
            <a:endParaRPr lang="en-US" altLang="zh-TW" dirty="0" smtClean="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礙標準、改善計畫、監測系統。</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三、凝聚：身心障礙者平等參與社會保險及享有各類社會支持，承認其公民權。</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四、平等：我國於公私領域因應身心障礙者各層面直接及間接歧視之相關資訊，包括承認拒絕提供合</a:t>
            </a:r>
            <a:endParaRPr lang="en-US" altLang="zh-TW" dirty="0" smtClean="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理調整將構成歧視。</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五、共同任務：我國執行建立國家人權委員會（符合</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巴黎原則</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）計畫的最新資訊。</a:t>
            </a:r>
            <a:endParaRPr lang="en-US" altLang="zh-TW"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54638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11490809" y="6391204"/>
            <a:ext cx="542697" cy="279400"/>
          </a:xfrm>
        </p:spPr>
        <p:txBody>
          <a:bodyPr/>
          <a:lstStyle/>
          <a:p>
            <a:fld id="{5D84065D-F351-4B03-BD91-D8A6B8D4B362}" type="slidenum">
              <a:rPr lang="en-US" smtClean="0"/>
              <a:pPr/>
              <a:t>19</a:t>
            </a:fld>
            <a:endParaRPr lang="en-US" dirty="0"/>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3377290580"/>
              </p:ext>
            </p:extLst>
          </p:nvPr>
        </p:nvGraphicFramePr>
        <p:xfrm>
          <a:off x="1331976" y="2036064"/>
          <a:ext cx="9601200" cy="247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778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795633771"/>
              </p:ext>
            </p:extLst>
          </p:nvPr>
        </p:nvGraphicFramePr>
        <p:xfrm>
          <a:off x="1618735" y="1412885"/>
          <a:ext cx="9428207" cy="415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p:cNvSpPr>
            <a:spLocks noGrp="1"/>
          </p:cNvSpPr>
          <p:nvPr>
            <p:ph type="sldNum" sz="quarter" idx="12"/>
          </p:nvPr>
        </p:nvSpPr>
        <p:spPr>
          <a:xfrm>
            <a:off x="11483713" y="6278489"/>
            <a:ext cx="542697" cy="279400"/>
          </a:xfrm>
        </p:spPr>
        <p:txBody>
          <a:bodyPr/>
          <a:lstStyle/>
          <a:p>
            <a:fld id="{5D84065D-F351-4B03-BD91-D8A6B8D4B362}" type="slidenum">
              <a:rPr lang="en-US" smtClean="0"/>
              <a:pPr/>
              <a:t>2</a:t>
            </a:fld>
            <a:endParaRPr lang="en-US" dirty="0"/>
          </a:p>
        </p:txBody>
      </p:sp>
    </p:spTree>
    <p:extLst>
      <p:ext uri="{BB962C8B-B14F-4D97-AF65-F5344CB8AC3E}">
        <p14:creationId xmlns:p14="http://schemas.microsoft.com/office/powerpoint/2010/main" val="520930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11"/>
          <p:cNvSpPr>
            <a:spLocks noGrp="1"/>
          </p:cNvSpPr>
          <p:nvPr>
            <p:ph type="sldNum" sz="quarter" idx="12"/>
          </p:nvPr>
        </p:nvSpPr>
        <p:spPr>
          <a:xfrm>
            <a:off x="11433597" y="6320693"/>
            <a:ext cx="542697" cy="279400"/>
          </a:xfrm>
        </p:spPr>
        <p:txBody>
          <a:bodyPr/>
          <a:lstStyle/>
          <a:p>
            <a:fld id="{5D84065D-F351-4B03-BD91-D8A6B8D4B362}" type="slidenum">
              <a:rPr lang="en-US" smtClean="0"/>
              <a:pPr/>
              <a:t>20</a:t>
            </a:fld>
            <a:endParaRPr lang="en-US" dirty="0"/>
          </a:p>
        </p:txBody>
      </p:sp>
      <p:graphicFrame>
        <p:nvGraphicFramePr>
          <p:cNvPr id="2" name="資料庫圖表 1"/>
          <p:cNvGraphicFramePr/>
          <p:nvPr>
            <p:extLst>
              <p:ext uri="{D42A27DB-BD31-4B8C-83A1-F6EECF244321}">
                <p14:modId xmlns:p14="http://schemas.microsoft.com/office/powerpoint/2010/main" val="1079702227"/>
              </p:ext>
            </p:extLst>
          </p:nvPr>
        </p:nvGraphicFramePr>
        <p:xfrm>
          <a:off x="1167320" y="719669"/>
          <a:ext cx="993194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2325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11440514" y="6345428"/>
            <a:ext cx="542697" cy="279400"/>
          </a:xfrm>
        </p:spPr>
        <p:txBody>
          <a:bodyPr/>
          <a:lstStyle/>
          <a:p>
            <a:fld id="{5D84065D-F351-4B03-BD91-D8A6B8D4B362}" type="slidenum">
              <a:rPr lang="en-US" smtClean="0"/>
              <a:pPr/>
              <a:t>21</a:t>
            </a:fld>
            <a:endParaRPr lang="en-US" dirty="0"/>
          </a:p>
        </p:txBody>
      </p:sp>
      <p:sp>
        <p:nvSpPr>
          <p:cNvPr id="7" name="矩形 6"/>
          <p:cNvSpPr/>
          <p:nvPr/>
        </p:nvSpPr>
        <p:spPr>
          <a:xfrm>
            <a:off x="4405460" y="2430008"/>
            <a:ext cx="6096000" cy="1015663"/>
          </a:xfrm>
          <a:prstGeom prst="rect">
            <a:avLst/>
          </a:prstGeom>
        </p:spPr>
        <p:txBody>
          <a:bodyPr>
            <a:spAutoFit/>
          </a:bodyPr>
          <a:lstStyle/>
          <a:p>
            <a:r>
              <a:rPr lang="zh-TW" altLang="en-US" sz="6000" b="1">
                <a:latin typeface="標楷體" panose="03000509000000000000" pitchFamily="65" charset="-120"/>
                <a:ea typeface="標楷體" panose="03000509000000000000" pitchFamily="65" charset="-120"/>
              </a:rPr>
              <a:t>簡報</a:t>
            </a:r>
            <a:r>
              <a:rPr lang="zh-TW" altLang="en-US" sz="6000" b="1" smtClean="0">
                <a:latin typeface="標楷體" panose="03000509000000000000" pitchFamily="65" charset="-120"/>
                <a:ea typeface="標楷體" panose="03000509000000000000" pitchFamily="65" charset="-120"/>
              </a:rPr>
              <a:t>完畢</a:t>
            </a:r>
            <a:endParaRPr lang="zh-TW" altLang="en-US" sz="6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9360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11490809" y="6391204"/>
            <a:ext cx="542697" cy="279400"/>
          </a:xfrm>
        </p:spPr>
        <p:txBody>
          <a:bodyPr/>
          <a:lstStyle/>
          <a:p>
            <a:fld id="{5D84065D-F351-4B03-BD91-D8A6B8D4B362}" type="slidenum">
              <a:rPr lang="en-US" smtClean="0"/>
              <a:pPr/>
              <a:t>3</a:t>
            </a:fld>
            <a:endParaRPr lang="en-US" dirty="0"/>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3770276850"/>
              </p:ext>
            </p:extLst>
          </p:nvPr>
        </p:nvGraphicFramePr>
        <p:xfrm>
          <a:off x="1331976" y="2036064"/>
          <a:ext cx="9601200" cy="247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11"/>
          <p:cNvSpPr>
            <a:spLocks noGrp="1"/>
          </p:cNvSpPr>
          <p:nvPr>
            <p:ph type="sldNum" sz="quarter" idx="12"/>
          </p:nvPr>
        </p:nvSpPr>
        <p:spPr>
          <a:xfrm>
            <a:off x="11433597" y="6320693"/>
            <a:ext cx="542697" cy="279400"/>
          </a:xfrm>
        </p:spPr>
        <p:txBody>
          <a:bodyPr/>
          <a:lstStyle/>
          <a:p>
            <a:fld id="{5D84065D-F351-4B03-BD91-D8A6B8D4B362}" type="slidenum">
              <a:rPr lang="en-US" smtClean="0"/>
              <a:pPr/>
              <a:t>4</a:t>
            </a:fld>
            <a:endParaRPr lang="en-US" dirty="0"/>
          </a:p>
        </p:txBody>
      </p:sp>
      <p:sp>
        <p:nvSpPr>
          <p:cNvPr id="14" name="圓角矩形 13"/>
          <p:cNvSpPr/>
          <p:nvPr/>
        </p:nvSpPr>
        <p:spPr>
          <a:xfrm>
            <a:off x="3750091" y="243600"/>
            <a:ext cx="4377447"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推動歷程</a:t>
            </a:r>
          </a:p>
        </p:txBody>
      </p:sp>
      <p:grpSp>
        <p:nvGrpSpPr>
          <p:cNvPr id="6" name="群組 5">
            <a:extLst>
              <a:ext uri="{FF2B5EF4-FFF2-40B4-BE49-F238E27FC236}">
                <a16:creationId xmlns="" xmlns:a16="http://schemas.microsoft.com/office/drawing/2014/main" id="{6DAE2395-FB8E-481F-B3A0-3C11F576E483}"/>
              </a:ext>
            </a:extLst>
          </p:cNvPr>
          <p:cNvGrpSpPr/>
          <p:nvPr/>
        </p:nvGrpSpPr>
        <p:grpSpPr>
          <a:xfrm>
            <a:off x="1511794" y="4072180"/>
            <a:ext cx="9356977" cy="1805613"/>
            <a:chOff x="1511794" y="4072180"/>
            <a:chExt cx="9356977" cy="1805613"/>
          </a:xfrm>
        </p:grpSpPr>
        <p:sp>
          <p:nvSpPr>
            <p:cNvPr id="21" name="Line 3"/>
            <p:cNvSpPr>
              <a:spLocks noChangeShapeType="1"/>
            </p:cNvSpPr>
            <p:nvPr/>
          </p:nvSpPr>
          <p:spPr bwMode="gray">
            <a:xfrm>
              <a:off x="4479472" y="4251728"/>
              <a:ext cx="11570" cy="1339463"/>
            </a:xfrm>
            <a:prstGeom prst="line">
              <a:avLst/>
            </a:prstGeom>
            <a:solidFill>
              <a:srgbClr val="F79646">
                <a:lumMod val="20000"/>
                <a:lumOff val="80000"/>
              </a:srgbClr>
            </a:solidFill>
            <a:ln w="57150">
              <a:solidFill>
                <a:srgbClr val="C0C0C0"/>
              </a:solidFill>
              <a:round/>
              <a:headEnd/>
              <a:tailEnd/>
            </a:ln>
            <a:extLst/>
          </p:spPr>
          <p:txBody>
            <a:bodyPr wrap="none" anchor="ctr"/>
            <a:lstStyle/>
            <a:p>
              <a:pPr defTabSz="914377">
                <a:defRPr/>
              </a:pPr>
              <a:endParaRPr lang="zh-TW" altLang="en-US" kern="0">
                <a:solidFill>
                  <a:prstClr val="black"/>
                </a:solidFill>
                <a:latin typeface="標楷體" panose="03000509000000000000" pitchFamily="65" charset="-120"/>
                <a:ea typeface="標楷體" panose="03000509000000000000" pitchFamily="65" charset="-120"/>
              </a:endParaRPr>
            </a:p>
          </p:txBody>
        </p:sp>
        <p:sp>
          <p:nvSpPr>
            <p:cNvPr id="24" name="Line 9"/>
            <p:cNvSpPr>
              <a:spLocks noChangeShapeType="1"/>
            </p:cNvSpPr>
            <p:nvPr/>
          </p:nvSpPr>
          <p:spPr bwMode="gray">
            <a:xfrm flipH="1">
              <a:off x="6587901" y="4115677"/>
              <a:ext cx="2908" cy="1722754"/>
            </a:xfrm>
            <a:prstGeom prst="line">
              <a:avLst/>
            </a:prstGeom>
            <a:solidFill>
              <a:srgbClr val="F79646">
                <a:lumMod val="20000"/>
                <a:lumOff val="80000"/>
              </a:srgbClr>
            </a:solidFill>
            <a:ln w="57150">
              <a:solidFill>
                <a:srgbClr val="C0C0C0"/>
              </a:solidFill>
              <a:round/>
              <a:headEnd/>
              <a:tailEnd/>
            </a:ln>
            <a:extLst/>
          </p:spPr>
          <p:txBody>
            <a:bodyPr wrap="none" anchor="ctr"/>
            <a:lstStyle/>
            <a:p>
              <a:pPr defTabSz="914377">
                <a:defRPr/>
              </a:pPr>
              <a:endParaRPr lang="zh-TW" altLang="en-US" kern="0">
                <a:solidFill>
                  <a:prstClr val="black"/>
                </a:solidFill>
                <a:latin typeface="標楷體" panose="03000509000000000000" pitchFamily="65" charset="-120"/>
                <a:ea typeface="標楷體" panose="03000509000000000000" pitchFamily="65" charset="-120"/>
              </a:endParaRPr>
            </a:p>
          </p:txBody>
        </p:sp>
        <p:sp>
          <p:nvSpPr>
            <p:cNvPr id="25" name="Text Box 10"/>
            <p:cNvSpPr txBox="1">
              <a:spLocks noChangeArrowheads="1"/>
            </p:cNvSpPr>
            <p:nvPr/>
          </p:nvSpPr>
          <p:spPr bwMode="gray">
            <a:xfrm>
              <a:off x="5824777" y="4921459"/>
              <a:ext cx="2020754" cy="943198"/>
            </a:xfrm>
            <a:prstGeom prst="roundRect">
              <a:avLst/>
            </a:prstGeom>
            <a:solidFill>
              <a:srgbClr val="465723"/>
            </a:solid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en-US" altLang="zh-TW"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103.6.4</a:t>
              </a:r>
            </a:p>
            <a:p>
              <a:pPr algn="ctr" defTabSz="914377">
                <a:lnSpc>
                  <a:spcPct val="85000"/>
                </a:lnSpc>
                <a:spcBef>
                  <a:spcPct val="30000"/>
                </a:spcBef>
                <a:defRPr/>
              </a:pPr>
              <a:r>
                <a:rPr kumimoji="0" lang="zh-TW" altLang="en-US"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公布</a:t>
              </a:r>
              <a:r>
                <a:rPr kumimoji="0" lang="en-US" altLang="zh-TW"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CRC</a:t>
              </a:r>
              <a:r>
                <a:rPr kumimoji="0" lang="zh-TW" altLang="en-US"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施行法</a:t>
              </a:r>
              <a:endParaRPr kumimoji="0" lang="en-US" altLang="zh-TW"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 name="Line 11"/>
            <p:cNvSpPr>
              <a:spLocks noChangeShapeType="1"/>
            </p:cNvSpPr>
            <p:nvPr/>
          </p:nvSpPr>
          <p:spPr bwMode="gray">
            <a:xfrm>
              <a:off x="9100252" y="4072180"/>
              <a:ext cx="28188" cy="1737674"/>
            </a:xfrm>
            <a:prstGeom prst="line">
              <a:avLst/>
            </a:prstGeom>
            <a:solidFill>
              <a:srgbClr val="F79646">
                <a:lumMod val="20000"/>
                <a:lumOff val="80000"/>
              </a:srgbClr>
            </a:solidFill>
            <a:ln w="57150">
              <a:solidFill>
                <a:srgbClr val="C0C0C0"/>
              </a:solidFill>
              <a:round/>
              <a:headEnd/>
              <a:tailEnd/>
            </a:ln>
            <a:extLst/>
          </p:spPr>
          <p:txBody>
            <a:bodyPr wrap="none" anchor="ctr"/>
            <a:lstStyle/>
            <a:p>
              <a:pPr defTabSz="914377">
                <a:defRPr/>
              </a:pPr>
              <a:endParaRPr lang="zh-TW" altLang="en-US" kern="0">
                <a:solidFill>
                  <a:prstClr val="black"/>
                </a:solidFill>
                <a:latin typeface="標楷體" panose="03000509000000000000" pitchFamily="65" charset="-120"/>
                <a:ea typeface="標楷體" panose="03000509000000000000" pitchFamily="65" charset="-120"/>
              </a:endParaRPr>
            </a:p>
          </p:txBody>
        </p:sp>
        <p:sp>
          <p:nvSpPr>
            <p:cNvPr id="40" name="Line 4"/>
            <p:cNvSpPr>
              <a:spLocks noChangeShapeType="1"/>
            </p:cNvSpPr>
            <p:nvPr/>
          </p:nvSpPr>
          <p:spPr bwMode="gray">
            <a:xfrm flipH="1">
              <a:off x="2590367" y="4115677"/>
              <a:ext cx="324" cy="1762116"/>
            </a:xfrm>
            <a:prstGeom prst="line">
              <a:avLst/>
            </a:prstGeom>
            <a:solidFill>
              <a:srgbClr val="F79646">
                <a:lumMod val="20000"/>
                <a:lumOff val="80000"/>
              </a:srgbClr>
            </a:solidFill>
            <a:ln w="57150">
              <a:solidFill>
                <a:srgbClr val="C0C0C0"/>
              </a:solidFill>
              <a:round/>
              <a:headEnd/>
              <a:tailEnd/>
            </a:ln>
            <a:extLst/>
          </p:spPr>
          <p:txBody>
            <a:bodyPr wrap="none" anchor="ctr"/>
            <a:lstStyle/>
            <a:p>
              <a:pPr defTabSz="914377">
                <a:defRPr/>
              </a:pPr>
              <a:endParaRPr lang="zh-TW" altLang="en-US" kern="0">
                <a:solidFill>
                  <a:prstClr val="black"/>
                </a:solidFill>
                <a:latin typeface="標楷體" panose="03000509000000000000" pitchFamily="65" charset="-120"/>
                <a:ea typeface="標楷體" panose="03000509000000000000" pitchFamily="65" charset="-120"/>
              </a:endParaRPr>
            </a:p>
          </p:txBody>
        </p:sp>
        <p:sp>
          <p:nvSpPr>
            <p:cNvPr id="41" name="Text Box 6"/>
            <p:cNvSpPr txBox="1">
              <a:spLocks noChangeArrowheads="1"/>
            </p:cNvSpPr>
            <p:nvPr/>
          </p:nvSpPr>
          <p:spPr bwMode="gray">
            <a:xfrm>
              <a:off x="3715290" y="4934596"/>
              <a:ext cx="1789689" cy="903835"/>
            </a:xfrm>
            <a:prstGeom prst="roundRect">
              <a:avLst/>
            </a:prstGeom>
            <a:solidFill>
              <a:srgbClr val="7C9B3F"/>
            </a:solid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79.9.2</a:t>
              </a:r>
            </a:p>
            <a:p>
              <a:pPr algn="ctr" defTabSz="914377">
                <a:lnSpc>
                  <a:spcPct val="85000"/>
                </a:lnSpc>
                <a:spcBef>
                  <a:spcPct val="30000"/>
                </a:spcBef>
                <a:defRPr/>
              </a:pP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CRC</a:t>
              </a:r>
              <a:r>
                <a:rPr kumimoji="0" lang="zh-TW" altLang="en-US" b="1" kern="0" dirty="0">
                  <a:latin typeface="Times New Roman" panose="02020603050405020304" pitchFamily="18" charset="0"/>
                  <a:ea typeface="標楷體" panose="03000509000000000000" pitchFamily="65" charset="-120"/>
                  <a:cs typeface="Times New Roman" panose="02020603050405020304" pitchFamily="18" charset="0"/>
                </a:rPr>
                <a:t>生效</a:t>
              </a:r>
              <a:endPar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Text Box 12"/>
            <p:cNvSpPr txBox="1">
              <a:spLocks noChangeArrowheads="1"/>
            </p:cNvSpPr>
            <p:nvPr/>
          </p:nvSpPr>
          <p:spPr bwMode="gray">
            <a:xfrm>
              <a:off x="8165329" y="4921459"/>
              <a:ext cx="2448275" cy="907966"/>
            </a:xfrm>
            <a:prstGeom prst="roundRect">
              <a:avLst/>
            </a:prstGeom>
            <a:solidFill>
              <a:srgbClr val="003300"/>
            </a:solid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en-US" altLang="zh-TW"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103.11.20</a:t>
              </a:r>
            </a:p>
            <a:p>
              <a:pPr algn="ctr" defTabSz="914377">
                <a:lnSpc>
                  <a:spcPct val="85000"/>
                </a:lnSpc>
                <a:spcBef>
                  <a:spcPct val="30000"/>
                </a:spcBef>
                <a:defRPr/>
              </a:pPr>
              <a:r>
                <a:rPr kumimoji="0" lang="en-US" altLang="zh-TW"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CRC</a:t>
              </a:r>
              <a:r>
                <a:rPr kumimoji="0" lang="zh-TW" altLang="en-US"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施行法施行</a:t>
              </a:r>
              <a:endParaRPr kumimoji="0" lang="en-US" altLang="zh-TW"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7" name="AutoShape 13"/>
            <p:cNvSpPr>
              <a:spLocks noChangeArrowheads="1"/>
            </p:cNvSpPr>
            <p:nvPr/>
          </p:nvSpPr>
          <p:spPr bwMode="gray">
            <a:xfrm>
              <a:off x="1511794" y="4080445"/>
              <a:ext cx="9356977" cy="522548"/>
            </a:xfrm>
            <a:prstGeom prst="homePlate">
              <a:avLst/>
            </a:prstGeom>
            <a:gradFill flip="none" rotWithShape="1">
              <a:gsLst>
                <a:gs pos="0">
                  <a:srgbClr val="003300"/>
                </a:gs>
                <a:gs pos="50000">
                  <a:srgbClr val="9BBB59">
                    <a:lumMod val="50000"/>
                    <a:tint val="44500"/>
                    <a:satMod val="160000"/>
                  </a:srgbClr>
                </a:gs>
                <a:gs pos="100000">
                  <a:srgbClr val="9BBB59">
                    <a:lumMod val="50000"/>
                    <a:tint val="23500"/>
                    <a:satMod val="160000"/>
                  </a:srgbClr>
                </a:gs>
              </a:gsLst>
              <a:lin ang="10800000" scaled="1"/>
              <a:tileRect/>
            </a:gradFill>
            <a:ln w="25400" algn="ctr">
              <a:noFill/>
              <a:miter lim="800000"/>
              <a:headEnd/>
              <a:tailEnd/>
            </a:ln>
            <a:effectLst/>
            <a:scene3d>
              <a:camera prst="orthographicFront">
                <a:rot lat="0" lon="0" rev="0"/>
              </a:camera>
              <a:lightRig rig="contrasting" dir="t">
                <a:rot lat="0" lon="0" rev="7800000"/>
              </a:lightRig>
            </a:scene3d>
            <a:sp3d>
              <a:bevelT w="139700" h="139700"/>
            </a:sp3d>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defTabSz="914377" eaLnBrk="1" hangingPunct="1">
                <a:defRPr/>
              </a:pPr>
              <a:r>
                <a:rPr lang="zh-TW" altLang="en-US"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聯合國兒童權利公約</a:t>
              </a:r>
              <a:r>
                <a:rPr lang="en-US" altLang="zh-TW"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下稱</a:t>
              </a:r>
              <a:r>
                <a:rPr lang="en-US" altLang="zh-TW"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8" name="Text Box 10"/>
            <p:cNvSpPr txBox="1">
              <a:spLocks noChangeArrowheads="1"/>
            </p:cNvSpPr>
            <p:nvPr/>
          </p:nvSpPr>
          <p:spPr bwMode="gray">
            <a:xfrm>
              <a:off x="1511795" y="4934595"/>
              <a:ext cx="1982694" cy="903836"/>
            </a:xfrm>
            <a:prstGeom prst="roundRect">
              <a:avLst/>
            </a:prstGeom>
            <a:solidFill>
              <a:srgbClr val="B1CA80"/>
            </a:solid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78.11.20</a:t>
              </a:r>
            </a:p>
            <a:p>
              <a:pPr algn="ctr" defTabSz="914377">
                <a:lnSpc>
                  <a:spcPct val="85000"/>
                </a:lnSpc>
                <a:spcBef>
                  <a:spcPct val="30000"/>
                </a:spcBef>
                <a:defRPr/>
              </a:pPr>
              <a:r>
                <a:rPr kumimoji="0" lang="zh-TW" altLang="en-US" b="1" kern="0" dirty="0">
                  <a:latin typeface="Times New Roman" panose="02020603050405020304" pitchFamily="18" charset="0"/>
                  <a:ea typeface="標楷體" panose="03000509000000000000" pitchFamily="65" charset="-120"/>
                  <a:cs typeface="Times New Roman" panose="02020603050405020304" pitchFamily="18" charset="0"/>
                </a:rPr>
                <a:t>聯合國通過</a:t>
              </a: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CRC</a:t>
              </a:r>
            </a:p>
          </p:txBody>
        </p:sp>
      </p:grpSp>
      <p:sp>
        <p:nvSpPr>
          <p:cNvPr id="19" name="Line 11"/>
          <p:cNvSpPr>
            <a:spLocks noChangeShapeType="1"/>
          </p:cNvSpPr>
          <p:nvPr/>
        </p:nvSpPr>
        <p:spPr bwMode="gray">
          <a:xfrm>
            <a:off x="9012544" y="1455509"/>
            <a:ext cx="28188" cy="1737675"/>
          </a:xfrm>
          <a:prstGeom prst="line">
            <a:avLst/>
          </a:prstGeom>
          <a:solidFill>
            <a:srgbClr val="F79646">
              <a:lumMod val="20000"/>
              <a:lumOff val="80000"/>
            </a:srgbClr>
          </a:solidFill>
          <a:ln w="57150">
            <a:solidFill>
              <a:srgbClr val="C0C0C0"/>
            </a:solidFill>
            <a:round/>
            <a:headEnd/>
            <a:tailEnd/>
          </a:ln>
          <a:extLst/>
        </p:spPr>
        <p:txBody>
          <a:bodyPr wrap="none" anchor="ctr"/>
          <a:lstStyle/>
          <a:p>
            <a:pPr defTabSz="914377">
              <a:defRPr/>
            </a:pPr>
            <a:endParaRPr lang="zh-TW" altLang="en-US" kern="0">
              <a:solidFill>
                <a:prstClr val="black"/>
              </a:solidFill>
              <a:latin typeface="標楷體" panose="03000509000000000000" pitchFamily="65" charset="-120"/>
              <a:ea typeface="標楷體" panose="03000509000000000000" pitchFamily="65" charset="-120"/>
            </a:endParaRPr>
          </a:p>
        </p:txBody>
      </p:sp>
      <p:sp>
        <p:nvSpPr>
          <p:cNvPr id="16" name="Line 3"/>
          <p:cNvSpPr>
            <a:spLocks noChangeShapeType="1"/>
          </p:cNvSpPr>
          <p:nvPr/>
        </p:nvSpPr>
        <p:spPr bwMode="gray">
          <a:xfrm>
            <a:off x="4391764" y="1635057"/>
            <a:ext cx="11570" cy="1339464"/>
          </a:xfrm>
          <a:prstGeom prst="line">
            <a:avLst/>
          </a:prstGeom>
          <a:solidFill>
            <a:srgbClr val="F79646">
              <a:lumMod val="20000"/>
              <a:lumOff val="80000"/>
            </a:srgbClr>
          </a:solidFill>
          <a:ln w="57150">
            <a:solidFill>
              <a:srgbClr val="C0C0C0"/>
            </a:solidFill>
            <a:round/>
            <a:headEnd/>
            <a:tailEnd/>
          </a:ln>
          <a:extLst/>
        </p:spPr>
        <p:txBody>
          <a:bodyPr wrap="none" anchor="ctr"/>
          <a:lstStyle/>
          <a:p>
            <a:pPr defTabSz="914377">
              <a:defRPr/>
            </a:pPr>
            <a:endParaRPr lang="zh-TW" altLang="en-US" kern="0">
              <a:solidFill>
                <a:prstClr val="black"/>
              </a:solidFill>
              <a:latin typeface="標楷體" panose="03000509000000000000" pitchFamily="65" charset="-120"/>
              <a:ea typeface="標楷體" panose="03000509000000000000" pitchFamily="65" charset="-120"/>
            </a:endParaRPr>
          </a:p>
        </p:txBody>
      </p:sp>
      <p:sp>
        <p:nvSpPr>
          <p:cNvPr id="17" name="Line 9"/>
          <p:cNvSpPr>
            <a:spLocks noChangeShapeType="1"/>
          </p:cNvSpPr>
          <p:nvPr/>
        </p:nvSpPr>
        <p:spPr bwMode="gray">
          <a:xfrm flipH="1">
            <a:off x="6500193" y="1499006"/>
            <a:ext cx="2908" cy="1722755"/>
          </a:xfrm>
          <a:prstGeom prst="line">
            <a:avLst/>
          </a:prstGeom>
          <a:solidFill>
            <a:srgbClr val="F79646">
              <a:lumMod val="20000"/>
              <a:lumOff val="80000"/>
            </a:srgbClr>
          </a:solidFill>
          <a:ln w="57150">
            <a:solidFill>
              <a:srgbClr val="C0C0C0"/>
            </a:solidFill>
            <a:round/>
            <a:headEnd/>
            <a:tailEnd/>
          </a:ln>
          <a:extLst/>
        </p:spPr>
        <p:txBody>
          <a:bodyPr wrap="none" anchor="ctr"/>
          <a:lstStyle/>
          <a:p>
            <a:pPr defTabSz="914377">
              <a:defRPr/>
            </a:pPr>
            <a:endParaRPr lang="zh-TW" altLang="en-US" kern="0">
              <a:solidFill>
                <a:prstClr val="black"/>
              </a:solidFill>
              <a:latin typeface="標楷體" panose="03000509000000000000" pitchFamily="65" charset="-120"/>
              <a:ea typeface="標楷體" panose="03000509000000000000" pitchFamily="65" charset="-120"/>
            </a:endParaRPr>
          </a:p>
        </p:txBody>
      </p:sp>
      <p:sp>
        <p:nvSpPr>
          <p:cNvPr id="18" name="Text Box 10"/>
          <p:cNvSpPr txBox="1">
            <a:spLocks noChangeArrowheads="1"/>
          </p:cNvSpPr>
          <p:nvPr/>
        </p:nvSpPr>
        <p:spPr bwMode="gray">
          <a:xfrm>
            <a:off x="5708789" y="2304788"/>
            <a:ext cx="2020754" cy="943199"/>
          </a:xfrm>
          <a:prstGeom prst="roundRect">
            <a:avLst/>
          </a:prstGeom>
          <a:solidFill>
            <a:schemeClr val="accent6">
              <a:lumMod val="75000"/>
            </a:schemeClr>
          </a:solid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en-US" altLang="zh-TW" b="1" kern="0" dirty="0">
                <a:solidFill>
                  <a:schemeClr val="bg1"/>
                </a:solidFill>
                <a:latin typeface="標楷體" panose="03000509000000000000" pitchFamily="65" charset="-120"/>
                <a:ea typeface="標楷體" panose="03000509000000000000" pitchFamily="65" charset="-120"/>
              </a:rPr>
              <a:t> </a:t>
            </a:r>
            <a:r>
              <a:rPr kumimoji="0" lang="en-US" altLang="zh-TW"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103.8.20</a:t>
            </a:r>
          </a:p>
          <a:p>
            <a:pPr algn="ctr" defTabSz="914377">
              <a:lnSpc>
                <a:spcPct val="85000"/>
              </a:lnSpc>
              <a:spcBef>
                <a:spcPct val="30000"/>
              </a:spcBef>
              <a:defRPr/>
            </a:pPr>
            <a:r>
              <a:rPr kumimoji="0" lang="zh-TW" altLang="en-US"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公布</a:t>
            </a:r>
            <a:r>
              <a:rPr kumimoji="0" lang="en-US" altLang="zh-TW"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CRPD</a:t>
            </a:r>
            <a:r>
              <a:rPr kumimoji="0" lang="zh-TW" altLang="en-US"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施行法</a:t>
            </a:r>
            <a:endParaRPr kumimoji="0" lang="en-US" altLang="zh-TW"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Line 4"/>
          <p:cNvSpPr>
            <a:spLocks noChangeShapeType="1"/>
          </p:cNvSpPr>
          <p:nvPr/>
        </p:nvSpPr>
        <p:spPr bwMode="gray">
          <a:xfrm flipH="1">
            <a:off x="2502659" y="1499006"/>
            <a:ext cx="324" cy="1762117"/>
          </a:xfrm>
          <a:prstGeom prst="line">
            <a:avLst/>
          </a:prstGeom>
          <a:solidFill>
            <a:srgbClr val="F79646">
              <a:lumMod val="20000"/>
              <a:lumOff val="80000"/>
            </a:srgbClr>
          </a:solidFill>
          <a:ln w="57150">
            <a:solidFill>
              <a:srgbClr val="C0C0C0"/>
            </a:solidFill>
            <a:round/>
            <a:headEnd/>
            <a:tailEnd/>
          </a:ln>
          <a:extLst/>
        </p:spPr>
        <p:txBody>
          <a:bodyPr wrap="none" anchor="ctr"/>
          <a:lstStyle/>
          <a:p>
            <a:pPr defTabSz="914377">
              <a:defRPr/>
            </a:pPr>
            <a:endParaRPr lang="zh-TW" altLang="en-US" kern="0">
              <a:solidFill>
                <a:prstClr val="black"/>
              </a:solidFill>
              <a:latin typeface="標楷體" panose="03000509000000000000" pitchFamily="65" charset="-120"/>
              <a:ea typeface="標楷體" panose="03000509000000000000" pitchFamily="65" charset="-120"/>
            </a:endParaRPr>
          </a:p>
        </p:txBody>
      </p:sp>
      <p:sp>
        <p:nvSpPr>
          <p:cNvPr id="22" name="Text Box 6"/>
          <p:cNvSpPr txBox="1">
            <a:spLocks noChangeArrowheads="1"/>
          </p:cNvSpPr>
          <p:nvPr/>
        </p:nvSpPr>
        <p:spPr bwMode="gray">
          <a:xfrm>
            <a:off x="3627582" y="2317925"/>
            <a:ext cx="1789689" cy="903835"/>
          </a:xfrm>
          <a:prstGeom prst="roundRect">
            <a:avLst/>
          </a:prstGeom>
          <a:solidFill>
            <a:schemeClr val="accent6">
              <a:lumMod val="60000"/>
              <a:lumOff val="40000"/>
            </a:schemeClr>
          </a:solid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97.5.3</a:t>
            </a:r>
          </a:p>
          <a:p>
            <a:pPr algn="ctr" defTabSz="914377">
              <a:lnSpc>
                <a:spcPct val="85000"/>
              </a:lnSpc>
              <a:spcBef>
                <a:spcPct val="30000"/>
              </a:spcBef>
              <a:defRPr/>
            </a:pP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CRPD</a:t>
            </a:r>
            <a:r>
              <a:rPr kumimoji="0" lang="zh-TW" altLang="en-US" b="1" kern="0" dirty="0">
                <a:latin typeface="Times New Roman" panose="02020603050405020304" pitchFamily="18" charset="0"/>
                <a:ea typeface="標楷體" panose="03000509000000000000" pitchFamily="65" charset="-120"/>
                <a:cs typeface="Times New Roman" panose="02020603050405020304" pitchFamily="18" charset="0"/>
              </a:rPr>
              <a:t>生效</a:t>
            </a:r>
            <a:endPar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Text Box 12"/>
          <p:cNvSpPr txBox="1">
            <a:spLocks noChangeArrowheads="1"/>
          </p:cNvSpPr>
          <p:nvPr/>
        </p:nvSpPr>
        <p:spPr bwMode="gray">
          <a:xfrm>
            <a:off x="8077621" y="2304788"/>
            <a:ext cx="2448275" cy="907967"/>
          </a:xfrm>
          <a:prstGeom prst="roundRect">
            <a:avLst/>
          </a:prstGeom>
          <a:solidFill>
            <a:schemeClr val="accent6">
              <a:lumMod val="50000"/>
            </a:schemeClr>
          </a:solid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en-US" altLang="zh-TW" b="1" kern="0" dirty="0">
                <a:solidFill>
                  <a:srgbClr val="FFFFFF"/>
                </a:solidFill>
                <a:latin typeface="標楷體" panose="03000509000000000000" pitchFamily="65" charset="-120"/>
                <a:ea typeface="標楷體" panose="03000509000000000000" pitchFamily="65" charset="-120"/>
              </a:rPr>
              <a:t> </a:t>
            </a:r>
            <a:r>
              <a:rPr kumimoji="0" lang="en-US" altLang="zh-TW"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103.12.3</a:t>
            </a:r>
          </a:p>
          <a:p>
            <a:pPr algn="ctr" defTabSz="914377">
              <a:lnSpc>
                <a:spcPct val="85000"/>
              </a:lnSpc>
              <a:spcBef>
                <a:spcPct val="30000"/>
              </a:spcBef>
              <a:defRPr/>
            </a:pPr>
            <a:r>
              <a:rPr kumimoji="0" lang="en-US" altLang="zh-TW"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CRPD</a:t>
            </a:r>
            <a:r>
              <a:rPr kumimoji="0" lang="zh-TW" altLang="en-US"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施行法施行</a:t>
            </a:r>
            <a:endParaRPr kumimoji="0" lang="en-US" altLang="zh-TW" b="1" kern="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 name="AutoShape 13"/>
          <p:cNvSpPr>
            <a:spLocks noChangeArrowheads="1"/>
          </p:cNvSpPr>
          <p:nvPr/>
        </p:nvSpPr>
        <p:spPr bwMode="gray">
          <a:xfrm>
            <a:off x="1511794" y="1451196"/>
            <a:ext cx="9356977" cy="522548"/>
          </a:xfrm>
          <a:prstGeom prst="homePlate">
            <a:avLst/>
          </a:prstGeom>
          <a:gradFill flip="none" rotWithShape="1">
            <a:gsLst>
              <a:gs pos="0">
                <a:schemeClr val="accent6">
                  <a:lumMod val="50000"/>
                </a:schemeClr>
              </a:gs>
              <a:gs pos="50000">
                <a:srgbClr val="9BBB59">
                  <a:lumMod val="50000"/>
                  <a:tint val="44500"/>
                  <a:satMod val="160000"/>
                </a:srgbClr>
              </a:gs>
              <a:gs pos="100000">
                <a:srgbClr val="9BBB59">
                  <a:lumMod val="50000"/>
                  <a:tint val="23500"/>
                  <a:satMod val="160000"/>
                </a:srgbClr>
              </a:gs>
            </a:gsLst>
            <a:lin ang="10800000" scaled="1"/>
            <a:tileRect/>
          </a:gradFill>
          <a:ln w="25400" algn="ctr">
            <a:noFill/>
            <a:miter lim="800000"/>
            <a:headEnd/>
            <a:tailEnd/>
          </a:ln>
          <a:effectLst/>
          <a:scene3d>
            <a:camera prst="orthographicFront">
              <a:rot lat="0" lon="0" rev="0"/>
            </a:camera>
            <a:lightRig rig="contrasting" dir="t">
              <a:rot lat="0" lon="0" rev="7800000"/>
            </a:lightRig>
          </a:scene3d>
          <a:sp3d>
            <a:bevelT w="139700" h="139700"/>
          </a:sp3d>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defTabSz="914377" eaLnBrk="1" hangingPunct="1">
              <a:defRPr/>
            </a:pPr>
            <a:r>
              <a:rPr lang="zh-TW" altLang="en-US"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聯合國身心障礙者權利公約</a:t>
            </a:r>
            <a:r>
              <a:rPr lang="en-US" altLang="zh-TW"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下稱</a:t>
            </a:r>
            <a:r>
              <a:rPr lang="en-US" altLang="zh-TW"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 name="Text Box 10"/>
          <p:cNvSpPr txBox="1">
            <a:spLocks noChangeArrowheads="1"/>
          </p:cNvSpPr>
          <p:nvPr/>
        </p:nvSpPr>
        <p:spPr bwMode="gray">
          <a:xfrm>
            <a:off x="1424087" y="2317924"/>
            <a:ext cx="1982694" cy="903836"/>
          </a:xfrm>
          <a:prstGeom prst="roundRect">
            <a:avLst/>
          </a:prstGeom>
          <a:solidFill>
            <a:schemeClr val="accent6">
              <a:lumMod val="40000"/>
              <a:lumOff val="60000"/>
            </a:schemeClr>
          </a:solid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95.12.13</a:t>
            </a:r>
          </a:p>
          <a:p>
            <a:pPr algn="ctr" defTabSz="914377">
              <a:lnSpc>
                <a:spcPct val="85000"/>
              </a:lnSpc>
              <a:spcBef>
                <a:spcPct val="30000"/>
              </a:spcBef>
              <a:defRPr/>
            </a:pPr>
            <a:r>
              <a:rPr kumimoji="0" lang="zh-TW" altLang="en-US" b="1" kern="0" dirty="0">
                <a:latin typeface="Times New Roman" panose="02020603050405020304" pitchFamily="18" charset="0"/>
                <a:ea typeface="標楷體" panose="03000509000000000000" pitchFamily="65" charset="-120"/>
                <a:cs typeface="Times New Roman" panose="02020603050405020304" pitchFamily="18" charset="0"/>
              </a:rPr>
              <a:t>聯合國通過</a:t>
            </a: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CRPD</a:t>
            </a:r>
          </a:p>
        </p:txBody>
      </p:sp>
      <p:sp>
        <p:nvSpPr>
          <p:cNvPr id="30" name="圓角矩形 6">
            <a:extLst>
              <a:ext uri="{FF2B5EF4-FFF2-40B4-BE49-F238E27FC236}">
                <a16:creationId xmlns="" xmlns:a16="http://schemas.microsoft.com/office/drawing/2014/main" id="{F96F28D0-1851-47AC-B5C0-51D17CFF9E7F}"/>
              </a:ext>
            </a:extLst>
          </p:cNvPr>
          <p:cNvSpPr/>
          <p:nvPr/>
        </p:nvSpPr>
        <p:spPr>
          <a:xfrm>
            <a:off x="976275" y="3906318"/>
            <a:ext cx="1517631" cy="690819"/>
          </a:xfrm>
          <a:prstGeom prst="roundRect">
            <a:avLst/>
          </a:prstGeom>
          <a:solidFill>
            <a:srgbClr val="FFC000"/>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1" name="圓角矩形 7">
            <a:extLst>
              <a:ext uri="{FF2B5EF4-FFF2-40B4-BE49-F238E27FC236}">
                <a16:creationId xmlns="" xmlns:a16="http://schemas.microsoft.com/office/drawing/2014/main" id="{4FBE3DE0-1008-4E57-8215-459CCE09D41F}"/>
              </a:ext>
            </a:extLst>
          </p:cNvPr>
          <p:cNvSpPr/>
          <p:nvPr/>
        </p:nvSpPr>
        <p:spPr>
          <a:xfrm>
            <a:off x="1075483" y="1276557"/>
            <a:ext cx="1418423" cy="690819"/>
          </a:xfrm>
          <a:prstGeom prst="roundRect">
            <a:avLst/>
          </a:prstGeom>
          <a:solidFill>
            <a:schemeClr val="accent1">
              <a:lumMod val="40000"/>
              <a:lumOff val="60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sz="28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245122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資料庫圖表 43"/>
          <p:cNvGraphicFramePr/>
          <p:nvPr>
            <p:extLst>
              <p:ext uri="{D42A27DB-BD31-4B8C-83A1-F6EECF244321}">
                <p14:modId xmlns:p14="http://schemas.microsoft.com/office/powerpoint/2010/main" val="3244964496"/>
              </p:ext>
            </p:extLst>
          </p:nvPr>
        </p:nvGraphicFramePr>
        <p:xfrm>
          <a:off x="823419" y="1546579"/>
          <a:ext cx="5123268" cy="4680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投影片編號版面配置區 4"/>
          <p:cNvSpPr>
            <a:spLocks noGrp="1"/>
          </p:cNvSpPr>
          <p:nvPr>
            <p:ph type="sldNum" sz="quarter" idx="12"/>
          </p:nvPr>
        </p:nvSpPr>
        <p:spPr/>
        <p:txBody>
          <a:bodyPr/>
          <a:lstStyle/>
          <a:p>
            <a:fld id="{5D84065D-F351-4B03-BD91-D8A6B8D4B362}" type="slidenum">
              <a:rPr lang="en-US" smtClean="0"/>
              <a:pPr/>
              <a:t>5</a:t>
            </a:fld>
            <a:endParaRPr lang="en-US" dirty="0"/>
          </a:p>
        </p:txBody>
      </p:sp>
      <p:sp>
        <p:nvSpPr>
          <p:cNvPr id="6" name="圓角矩形 5"/>
          <p:cNvSpPr/>
          <p:nvPr/>
        </p:nvSpPr>
        <p:spPr>
          <a:xfrm>
            <a:off x="3785422" y="322392"/>
            <a:ext cx="4218039"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核心權益</a:t>
            </a:r>
          </a:p>
        </p:txBody>
      </p:sp>
      <p:sp>
        <p:nvSpPr>
          <p:cNvPr id="42" name="Text Box 12"/>
          <p:cNvSpPr txBox="1">
            <a:spLocks noChangeArrowheads="1"/>
          </p:cNvSpPr>
          <p:nvPr/>
        </p:nvSpPr>
        <p:spPr bwMode="gray">
          <a:xfrm>
            <a:off x="7962289" y="5561288"/>
            <a:ext cx="2448275" cy="447523"/>
          </a:xfrm>
          <a:prstGeom prst="roundRect">
            <a:avLst/>
          </a:prstGeom>
          <a:no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zh-TW" altLang="en-US" b="1" kern="0" dirty="0">
                <a:latin typeface="Times New Roman" panose="02020603050405020304" pitchFamily="18" charset="0"/>
                <a:ea typeface="標楷體" panose="03000509000000000000" pitchFamily="65" charset="-120"/>
                <a:cs typeface="Times New Roman" panose="02020603050405020304" pitchFamily="18" charset="0"/>
              </a:rPr>
              <a:t>總計</a:t>
            </a: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54</a:t>
            </a:r>
            <a:r>
              <a:rPr kumimoji="0" lang="zh-TW" altLang="en-US" b="1" kern="0" dirty="0">
                <a:latin typeface="Times New Roman" panose="02020603050405020304" pitchFamily="18" charset="0"/>
                <a:ea typeface="標楷體" panose="03000509000000000000" pitchFamily="65" charset="-120"/>
                <a:cs typeface="Times New Roman" panose="02020603050405020304" pitchFamily="18" charset="0"/>
              </a:rPr>
              <a:t>條條文</a:t>
            </a:r>
            <a:endPar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3" name="Text Box 12"/>
          <p:cNvSpPr txBox="1">
            <a:spLocks noChangeArrowheads="1"/>
          </p:cNvSpPr>
          <p:nvPr/>
        </p:nvSpPr>
        <p:spPr bwMode="gray">
          <a:xfrm>
            <a:off x="2087463" y="5517716"/>
            <a:ext cx="2448275" cy="440409"/>
          </a:xfrm>
          <a:prstGeom prst="roundRect">
            <a:avLst/>
          </a:prstGeom>
          <a:noFill/>
          <a:ln w="25400" algn="ctr">
            <a:noFill/>
            <a:miter lim="800000"/>
            <a:headEnd/>
            <a:tailEnd/>
          </a:ln>
          <a:effectLst/>
          <a:scene3d>
            <a:camera prst="orthographicFront">
              <a:rot lat="0" lon="0" rev="0"/>
            </a:camera>
            <a:lightRig rig="contrasting" dir="t">
              <a:rot lat="0" lon="0" rev="7800000"/>
            </a:lightRig>
          </a:scene3d>
          <a:sp3d>
            <a:bevelT w="139700" h="139700"/>
          </a:sp3d>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defTabSz="914377">
              <a:lnSpc>
                <a:spcPct val="85000"/>
              </a:lnSpc>
              <a:spcBef>
                <a:spcPct val="30000"/>
              </a:spcBef>
              <a:defRPr/>
            </a:pPr>
            <a:r>
              <a:rPr kumimoji="0" lang="zh-TW" altLang="en-US" b="1" kern="0" dirty="0">
                <a:latin typeface="Times New Roman" panose="02020603050405020304" pitchFamily="18" charset="0"/>
                <a:ea typeface="標楷體" panose="03000509000000000000" pitchFamily="65" charset="-120"/>
                <a:cs typeface="Times New Roman" panose="02020603050405020304" pitchFamily="18" charset="0"/>
              </a:rPr>
              <a:t>總計</a:t>
            </a:r>
            <a:r>
              <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rPr>
              <a:t>50</a:t>
            </a:r>
            <a:r>
              <a:rPr kumimoji="0" lang="zh-TW" altLang="en-US" b="1" kern="0" dirty="0">
                <a:latin typeface="Times New Roman" panose="02020603050405020304" pitchFamily="18" charset="0"/>
                <a:ea typeface="標楷體" panose="03000509000000000000" pitchFamily="65" charset="-120"/>
                <a:cs typeface="Times New Roman" panose="02020603050405020304" pitchFamily="18" charset="0"/>
              </a:rPr>
              <a:t>條條文</a:t>
            </a:r>
            <a:endParaRPr kumimoji="0" lang="en-US" altLang="zh-TW" b="1" kern="0"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 name="群組 1"/>
          <p:cNvGrpSpPr/>
          <p:nvPr/>
        </p:nvGrpSpPr>
        <p:grpSpPr>
          <a:xfrm>
            <a:off x="6278253" y="2063777"/>
            <a:ext cx="5563860" cy="3169480"/>
            <a:chOff x="6278252" y="2063777"/>
            <a:chExt cx="5563860" cy="3169480"/>
          </a:xfrm>
        </p:grpSpPr>
        <p:sp>
          <p:nvSpPr>
            <p:cNvPr id="30" name="手繪多邊形 29"/>
            <p:cNvSpPr/>
            <p:nvPr/>
          </p:nvSpPr>
          <p:spPr>
            <a:xfrm>
              <a:off x="6738493" y="2308349"/>
              <a:ext cx="4758010" cy="2600730"/>
            </a:xfrm>
            <a:custGeom>
              <a:avLst/>
              <a:gdLst>
                <a:gd name="connsiteX0" fmla="*/ 1920242 w 3840480"/>
                <a:gd name="connsiteY0" fmla="*/ 0 h 3840480"/>
                <a:gd name="connsiteX1" fmla="*/ 3746498 w 3840480"/>
                <a:gd name="connsiteY1" fmla="*/ 1326857 h 3840480"/>
                <a:gd name="connsiteX2" fmla="*/ 1920240 w 3840480"/>
                <a:gd name="connsiteY2" fmla="*/ 1920240 h 3840480"/>
                <a:gd name="connsiteX3" fmla="*/ 1920242 w 3840480"/>
                <a:gd name="connsiteY3" fmla="*/ 0 h 3840480"/>
              </a:gdLst>
              <a:ahLst/>
              <a:cxnLst>
                <a:cxn ang="0">
                  <a:pos x="connsiteX0" y="connsiteY0"/>
                </a:cxn>
                <a:cxn ang="0">
                  <a:pos x="connsiteX1" y="connsiteY1"/>
                </a:cxn>
                <a:cxn ang="0">
                  <a:pos x="connsiteX2" y="connsiteY2"/>
                </a:cxn>
                <a:cxn ang="0">
                  <a:pos x="connsiteX3" y="connsiteY3"/>
                </a:cxn>
              </a:cxnLst>
              <a:rect l="l" t="t" r="r" b="b"/>
              <a:pathLst>
                <a:path w="3840480" h="3840480">
                  <a:moveTo>
                    <a:pt x="1920242" y="0"/>
                  </a:moveTo>
                  <a:cubicBezTo>
                    <a:pt x="2752141" y="1"/>
                    <a:pt x="3489429" y="535674"/>
                    <a:pt x="3746498" y="1326857"/>
                  </a:cubicBezTo>
                  <a:lnTo>
                    <a:pt x="1920240" y="1920240"/>
                  </a:lnTo>
                  <a:cubicBezTo>
                    <a:pt x="1920241" y="1280160"/>
                    <a:pt x="1920241" y="640080"/>
                    <a:pt x="1920242" y="0"/>
                  </a:cubicBezTo>
                  <a:close/>
                </a:path>
              </a:pathLst>
            </a:custGeom>
            <a:solidFill>
              <a:srgbClr val="7030A0">
                <a:alpha val="5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lIns="1521639" tIns="503225" rIns="470993" bIns="1798015" spcCol="1270" anchor="ctr"/>
            <a:lstStyle/>
            <a:p>
              <a:pPr algn="ctr" defTabSz="666734">
                <a:lnSpc>
                  <a:spcPct val="90000"/>
                </a:lnSpc>
                <a:spcAft>
                  <a:spcPct val="35000"/>
                </a:spcAft>
                <a:defRPr/>
              </a:pPr>
              <a:r>
                <a:rPr lang="zh-TW" altLang="en-US"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公民權與自由權</a:t>
              </a:r>
              <a:endPar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defTabSz="666734">
                <a:lnSpc>
                  <a:spcPct val="90000"/>
                </a:lnSpc>
                <a:spcAft>
                  <a:spcPct val="35000"/>
                </a:spcAft>
                <a:defRPr/>
              </a:pPr>
              <a:r>
                <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13</a:t>
              </a:r>
              <a:r>
                <a:rPr lang="zh-TW" altLang="en-US"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a:t>
              </a:r>
            </a:p>
          </p:txBody>
        </p:sp>
        <p:sp>
          <p:nvSpPr>
            <p:cNvPr id="31" name="手繪多邊形 30"/>
            <p:cNvSpPr/>
            <p:nvPr/>
          </p:nvSpPr>
          <p:spPr>
            <a:xfrm>
              <a:off x="6787619" y="2335757"/>
              <a:ext cx="4758010" cy="2600730"/>
            </a:xfrm>
            <a:custGeom>
              <a:avLst/>
              <a:gdLst>
                <a:gd name="connsiteX0" fmla="*/ 3746498 w 3840480"/>
                <a:gd name="connsiteY0" fmla="*/ 1326857 h 3840480"/>
                <a:gd name="connsiteX1" fmla="*/ 3048925 w 3840480"/>
                <a:gd name="connsiteY1" fmla="*/ 3473749 h 3840480"/>
                <a:gd name="connsiteX2" fmla="*/ 1920240 w 3840480"/>
                <a:gd name="connsiteY2" fmla="*/ 1920240 h 3840480"/>
                <a:gd name="connsiteX3" fmla="*/ 3746498 w 3840480"/>
                <a:gd name="connsiteY3" fmla="*/ 1326857 h 3840480"/>
              </a:gdLst>
              <a:ahLst/>
              <a:cxnLst>
                <a:cxn ang="0">
                  <a:pos x="connsiteX0" y="connsiteY0"/>
                </a:cxn>
                <a:cxn ang="0">
                  <a:pos x="connsiteX1" y="connsiteY1"/>
                </a:cxn>
                <a:cxn ang="0">
                  <a:pos x="connsiteX2" y="connsiteY2"/>
                </a:cxn>
                <a:cxn ang="0">
                  <a:pos x="connsiteX3" y="connsiteY3"/>
                </a:cxn>
              </a:cxnLst>
              <a:rect l="l" t="t" r="r" b="b"/>
              <a:pathLst>
                <a:path w="3840480" h="3840480">
                  <a:moveTo>
                    <a:pt x="3746498" y="1326857"/>
                  </a:moveTo>
                  <a:cubicBezTo>
                    <a:pt x="4003567" y="2118040"/>
                    <a:pt x="3721946" y="2984773"/>
                    <a:pt x="3048925" y="3473749"/>
                  </a:cubicBezTo>
                  <a:lnTo>
                    <a:pt x="1920240" y="1920240"/>
                  </a:lnTo>
                  <a:lnTo>
                    <a:pt x="3746498" y="1326857"/>
                  </a:lnTo>
                  <a:close/>
                </a:path>
              </a:pathLst>
            </a:custGeom>
            <a:solidFill>
              <a:srgbClr val="C00000">
                <a:alpha val="5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5">
                <a:hueOff val="3830869"/>
                <a:satOff val="-2225"/>
                <a:lumOff val="-1372"/>
                <a:alphaOff val="0"/>
              </a:schemeClr>
            </a:fillRef>
            <a:effectRef idx="2">
              <a:schemeClr val="accent5">
                <a:hueOff val="3830869"/>
                <a:satOff val="-2225"/>
                <a:lumOff val="-1372"/>
                <a:alphaOff val="0"/>
              </a:schemeClr>
            </a:effectRef>
            <a:fontRef idx="minor">
              <a:schemeClr val="lt1"/>
            </a:fontRef>
          </p:style>
          <p:txBody>
            <a:bodyPr lIns="1874139" tIns="1335101" rIns="187071" bIns="897560" spcCol="1270" anchor="ctr"/>
            <a:lstStyle/>
            <a:p>
              <a:pPr defTabSz="666734">
                <a:lnSpc>
                  <a:spcPct val="90000"/>
                </a:lnSpc>
                <a:spcAft>
                  <a:spcPct val="35000"/>
                </a:spcAft>
                <a:defRPr/>
              </a:pPr>
              <a:r>
                <a:rPr lang="zh-TW" altLang="en-US"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defTabSz="666734">
                <a:lnSpc>
                  <a:spcPct val="90000"/>
                </a:lnSpc>
                <a:spcAft>
                  <a:spcPct val="35000"/>
                </a:spcAft>
                <a:defRPr/>
              </a:pPr>
              <a:r>
                <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基本健康及福利權</a:t>
              </a:r>
              <a:endPar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defTabSz="666734">
                <a:lnSpc>
                  <a:spcPct val="90000"/>
                </a:lnSpc>
                <a:spcAft>
                  <a:spcPct val="35000"/>
                </a:spcAft>
                <a:defRPr/>
              </a:pPr>
              <a:r>
                <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(6</a:t>
              </a:r>
              <a:r>
                <a:rPr lang="zh-TW" altLang="en-US"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a:t>
              </a:r>
              <a:endPar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defTabSz="666734">
                <a:lnSpc>
                  <a:spcPct val="90000"/>
                </a:lnSpc>
                <a:spcAft>
                  <a:spcPct val="35000"/>
                </a:spcAft>
                <a:defRPr/>
              </a:pPr>
              <a:r>
                <a:rPr lang="en-US" altLang="zh-TW"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lang="zh-TW" altLang="en-US" sz="1500" b="1" dirty="0">
                <a:solidFill>
                  <a:schemeClr val="bg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2" name="手繪多邊形 31"/>
            <p:cNvSpPr/>
            <p:nvPr/>
          </p:nvSpPr>
          <p:spPr>
            <a:xfrm>
              <a:off x="6648296" y="2307624"/>
              <a:ext cx="4757760" cy="2678223"/>
            </a:xfrm>
            <a:custGeom>
              <a:avLst/>
              <a:gdLst>
                <a:gd name="connsiteX0" fmla="*/ 3048928 w 3840480"/>
                <a:gd name="connsiteY0" fmla="*/ 3473747 h 3840480"/>
                <a:gd name="connsiteX1" fmla="*/ 791550 w 3840480"/>
                <a:gd name="connsiteY1" fmla="*/ 3473746 h 3840480"/>
                <a:gd name="connsiteX2" fmla="*/ 1920240 w 3840480"/>
                <a:gd name="connsiteY2" fmla="*/ 1920240 h 3840480"/>
                <a:gd name="connsiteX3" fmla="*/ 3048928 w 3840480"/>
                <a:gd name="connsiteY3" fmla="*/ 3473747 h 3840480"/>
              </a:gdLst>
              <a:ahLst/>
              <a:cxnLst>
                <a:cxn ang="0">
                  <a:pos x="connsiteX0" y="connsiteY0"/>
                </a:cxn>
                <a:cxn ang="0">
                  <a:pos x="connsiteX1" y="connsiteY1"/>
                </a:cxn>
                <a:cxn ang="0">
                  <a:pos x="connsiteX2" y="connsiteY2"/>
                </a:cxn>
                <a:cxn ang="0">
                  <a:pos x="connsiteX3" y="connsiteY3"/>
                </a:cxn>
              </a:cxnLst>
              <a:rect l="l" t="t" r="r" b="b"/>
              <a:pathLst>
                <a:path w="3840480" h="3840480">
                  <a:moveTo>
                    <a:pt x="3048928" y="3473747"/>
                  </a:moveTo>
                  <a:cubicBezTo>
                    <a:pt x="2375908" y="3962725"/>
                    <a:pt x="1464570" y="3962724"/>
                    <a:pt x="791550" y="3473746"/>
                  </a:cubicBezTo>
                  <a:lnTo>
                    <a:pt x="1920240" y="1920240"/>
                  </a:lnTo>
                  <a:lnTo>
                    <a:pt x="3048928" y="3473747"/>
                  </a:lnTo>
                  <a:close/>
                </a:path>
              </a:pathLst>
            </a:custGeom>
            <a:solidFill>
              <a:schemeClr val="tx2">
                <a:lumMod val="90000"/>
                <a:lumOff val="10000"/>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5">
                <a:hueOff val="7661738"/>
                <a:satOff val="-4451"/>
                <a:lumOff val="-2745"/>
                <a:alphaOff val="0"/>
              </a:schemeClr>
            </a:fillRef>
            <a:effectRef idx="2">
              <a:schemeClr val="accent5">
                <a:hueOff val="7661738"/>
                <a:satOff val="-4451"/>
                <a:lumOff val="-2745"/>
                <a:alphaOff val="0"/>
              </a:schemeClr>
            </a:effectRef>
            <a:fontRef idx="minor">
              <a:schemeClr val="lt1"/>
            </a:fontRef>
          </p:style>
          <p:txBody>
            <a:bodyPr lIns="1047751" tIns="1890000" rIns="1047751" bIns="121920" spcCol="1270"/>
            <a:lstStyle/>
            <a:p>
              <a:pPr algn="ctr" defTabSz="666734">
                <a:lnSpc>
                  <a:spcPct val="90000"/>
                </a:lnSpc>
                <a:spcAft>
                  <a:spcPct val="35000"/>
                </a:spcAft>
                <a:defRPr/>
              </a:pP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教育休閒及</a:t>
              </a:r>
              <a:endParaRPr lang="en-US" altLang="zh-TW"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defTabSz="666734">
                <a:lnSpc>
                  <a:spcPct val="90000"/>
                </a:lnSpc>
                <a:spcAft>
                  <a:spcPct val="35000"/>
                </a:spcAft>
                <a:defRPr/>
              </a:pP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文化權</a:t>
              </a:r>
              <a:endParaRPr lang="en-US" altLang="zh-TW"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defTabSz="666734">
                <a:lnSpc>
                  <a:spcPct val="90000"/>
                </a:lnSpc>
                <a:spcAft>
                  <a:spcPct val="35000"/>
                </a:spcAft>
                <a:defRPr/>
              </a:pP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a:t>
              </a:r>
            </a:p>
          </p:txBody>
        </p:sp>
        <p:sp>
          <p:nvSpPr>
            <p:cNvPr id="33" name="手繪多邊形 32"/>
            <p:cNvSpPr/>
            <p:nvPr/>
          </p:nvSpPr>
          <p:spPr>
            <a:xfrm>
              <a:off x="6398404" y="2326613"/>
              <a:ext cx="4757760" cy="2600813"/>
            </a:xfrm>
            <a:custGeom>
              <a:avLst/>
              <a:gdLst>
                <a:gd name="connsiteX0" fmla="*/ 791550 w 3840480"/>
                <a:gd name="connsiteY0" fmla="*/ 3473746 h 3840480"/>
                <a:gd name="connsiteX1" fmla="*/ 93984 w 3840480"/>
                <a:gd name="connsiteY1" fmla="*/ 1326851 h 3840480"/>
                <a:gd name="connsiteX2" fmla="*/ 1920240 w 3840480"/>
                <a:gd name="connsiteY2" fmla="*/ 1920240 h 3840480"/>
                <a:gd name="connsiteX3" fmla="*/ 791550 w 3840480"/>
                <a:gd name="connsiteY3" fmla="*/ 3473746 h 3840480"/>
              </a:gdLst>
              <a:ahLst/>
              <a:cxnLst>
                <a:cxn ang="0">
                  <a:pos x="connsiteX0" y="connsiteY0"/>
                </a:cxn>
                <a:cxn ang="0">
                  <a:pos x="connsiteX1" y="connsiteY1"/>
                </a:cxn>
                <a:cxn ang="0">
                  <a:pos x="connsiteX2" y="connsiteY2"/>
                </a:cxn>
                <a:cxn ang="0">
                  <a:pos x="connsiteX3" y="connsiteY3"/>
                </a:cxn>
              </a:cxnLst>
              <a:rect l="l" t="t" r="r" b="b"/>
              <a:pathLst>
                <a:path w="3840480" h="3840480">
                  <a:moveTo>
                    <a:pt x="791550" y="3473746"/>
                  </a:moveTo>
                  <a:cubicBezTo>
                    <a:pt x="118530" y="2984768"/>
                    <a:pt x="-163088" y="2118033"/>
                    <a:pt x="93984" y="1326851"/>
                  </a:cubicBezTo>
                  <a:lnTo>
                    <a:pt x="1920240" y="1920240"/>
                  </a:lnTo>
                  <a:lnTo>
                    <a:pt x="791550" y="3473746"/>
                  </a:lnTo>
                  <a:close/>
                </a:path>
              </a:pathLst>
            </a:cu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5">
                <a:hueOff val="11492607"/>
                <a:satOff val="-6676"/>
                <a:lumOff val="-4117"/>
                <a:alphaOff val="0"/>
              </a:schemeClr>
            </a:fillRef>
            <a:effectRef idx="2">
              <a:schemeClr val="accent5">
                <a:hueOff val="11492607"/>
                <a:satOff val="-6676"/>
                <a:lumOff val="-4117"/>
                <a:alphaOff val="0"/>
              </a:schemeClr>
            </a:effectRef>
            <a:fontRef idx="minor">
              <a:schemeClr val="lt1"/>
            </a:fontRef>
          </p:style>
          <p:txBody>
            <a:bodyPr lIns="187071" tIns="1335101" rIns="1874139" bIns="897560" spcCol="1270" anchor="ctr"/>
            <a:lstStyle/>
            <a:p>
              <a:pPr marL="139301" defTabSz="666734">
                <a:lnSpc>
                  <a:spcPct val="90000"/>
                </a:lnSpc>
                <a:spcAft>
                  <a:spcPct val="35000"/>
                </a:spcAft>
                <a:defRPr/>
              </a:pP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受照顧權（</a:t>
              </a:r>
              <a:r>
                <a:rPr lang="en-US" altLang="zh-TW"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11</a:t>
              </a: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a:t>
              </a:r>
            </a:p>
          </p:txBody>
        </p:sp>
        <p:sp>
          <p:nvSpPr>
            <p:cNvPr id="34" name="手繪多邊形 33"/>
            <p:cNvSpPr/>
            <p:nvPr/>
          </p:nvSpPr>
          <p:spPr>
            <a:xfrm>
              <a:off x="6612536" y="2263179"/>
              <a:ext cx="4757760" cy="2600813"/>
            </a:xfrm>
            <a:custGeom>
              <a:avLst/>
              <a:gdLst>
                <a:gd name="connsiteX0" fmla="*/ 93984 w 3840480"/>
                <a:gd name="connsiteY0" fmla="*/ 1326851 h 3840480"/>
                <a:gd name="connsiteX1" fmla="*/ 1920242 w 3840480"/>
                <a:gd name="connsiteY1" fmla="*/ 0 h 3840480"/>
                <a:gd name="connsiteX2" fmla="*/ 1920240 w 3840480"/>
                <a:gd name="connsiteY2" fmla="*/ 1920240 h 3840480"/>
                <a:gd name="connsiteX3" fmla="*/ 93984 w 3840480"/>
                <a:gd name="connsiteY3" fmla="*/ 1326851 h 3840480"/>
              </a:gdLst>
              <a:ahLst/>
              <a:cxnLst>
                <a:cxn ang="0">
                  <a:pos x="connsiteX0" y="connsiteY0"/>
                </a:cxn>
                <a:cxn ang="0">
                  <a:pos x="connsiteX1" y="connsiteY1"/>
                </a:cxn>
                <a:cxn ang="0">
                  <a:pos x="connsiteX2" y="connsiteY2"/>
                </a:cxn>
                <a:cxn ang="0">
                  <a:pos x="connsiteX3" y="connsiteY3"/>
                </a:cxn>
              </a:cxnLst>
              <a:rect l="l" t="t" r="r" b="b"/>
              <a:pathLst>
                <a:path w="3840480" h="3840480">
                  <a:moveTo>
                    <a:pt x="93984" y="1326851"/>
                  </a:moveTo>
                  <a:cubicBezTo>
                    <a:pt x="351056" y="535669"/>
                    <a:pt x="1088344" y="-1"/>
                    <a:pt x="1920242" y="0"/>
                  </a:cubicBezTo>
                  <a:cubicBezTo>
                    <a:pt x="1920241" y="640080"/>
                    <a:pt x="1920241" y="1280160"/>
                    <a:pt x="1920240" y="1920240"/>
                  </a:cubicBezTo>
                  <a:lnTo>
                    <a:pt x="93984" y="1326851"/>
                  </a:lnTo>
                  <a:close/>
                </a:path>
              </a:pathLst>
            </a:custGeom>
            <a:solidFill>
              <a:srgbClr val="0070C0">
                <a:alpha val="50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5">
                <a:hueOff val="15323477"/>
                <a:satOff val="-8902"/>
                <a:lumOff val="-5490"/>
                <a:alphaOff val="0"/>
              </a:schemeClr>
            </a:fillRef>
            <a:effectRef idx="2">
              <a:schemeClr val="accent5">
                <a:hueOff val="15323477"/>
                <a:satOff val="-8902"/>
                <a:lumOff val="-5490"/>
                <a:alphaOff val="0"/>
              </a:schemeClr>
            </a:effectRef>
            <a:fontRef idx="minor">
              <a:schemeClr val="lt1"/>
            </a:fontRef>
          </p:style>
          <p:txBody>
            <a:bodyPr lIns="470993" tIns="503225" rIns="1521639" bIns="1798015" spcCol="1270" anchor="ctr"/>
            <a:lstStyle/>
            <a:p>
              <a:pPr defTabSz="666734">
                <a:lnSpc>
                  <a:spcPct val="90000"/>
                </a:lnSpc>
                <a:spcAft>
                  <a:spcPct val="35000"/>
                </a:spcAft>
                <a:defRPr/>
              </a:pP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特別保護措施</a:t>
              </a:r>
              <a:endParaRPr lang="en-US" altLang="zh-TW"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defTabSz="666734">
                <a:lnSpc>
                  <a:spcPct val="90000"/>
                </a:lnSpc>
                <a:spcAft>
                  <a:spcPct val="35000"/>
                </a:spcAft>
                <a:defRPr/>
              </a:pPr>
              <a:r>
                <a:rPr lang="en-US" altLang="zh-TW"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en-US" altLang="zh-TW"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11</a:t>
              </a:r>
              <a:r>
                <a:rPr lang="zh-TW" altLang="en-US" sz="15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a:t>
              </a:r>
            </a:p>
          </p:txBody>
        </p:sp>
        <p:sp>
          <p:nvSpPr>
            <p:cNvPr id="35" name="圓形箭號 34"/>
            <p:cNvSpPr/>
            <p:nvPr/>
          </p:nvSpPr>
          <p:spPr>
            <a:xfrm>
              <a:off x="6453740" y="2102176"/>
              <a:ext cx="5346817" cy="2922816"/>
            </a:xfrm>
            <a:prstGeom prst="circularArrow">
              <a:avLst>
                <a:gd name="adj1" fmla="val 5085"/>
                <a:gd name="adj2" fmla="val 814021"/>
                <a:gd name="adj3" fmla="val 20192361"/>
                <a:gd name="adj4" fmla="val 16200324"/>
                <a:gd name="adj5" fmla="val 5932"/>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sp>
        <p:sp>
          <p:nvSpPr>
            <p:cNvPr id="36" name="圓形箭號 35"/>
            <p:cNvSpPr/>
            <p:nvPr/>
          </p:nvSpPr>
          <p:spPr>
            <a:xfrm>
              <a:off x="6495295" y="2180753"/>
              <a:ext cx="5346817" cy="2922816"/>
            </a:xfrm>
            <a:prstGeom prst="circularArrow">
              <a:avLst>
                <a:gd name="adj1" fmla="val 4008"/>
                <a:gd name="adj2" fmla="val 297635"/>
                <a:gd name="adj3" fmla="val 2283106"/>
                <a:gd name="adj4" fmla="val 20925137"/>
                <a:gd name="adj5" fmla="val 5932"/>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5">
                <a:hueOff val="3830869"/>
                <a:satOff val="-2225"/>
                <a:lumOff val="-1372"/>
                <a:alphaOff val="0"/>
              </a:schemeClr>
            </a:fillRef>
            <a:effectRef idx="2">
              <a:schemeClr val="accent5">
                <a:hueOff val="3830869"/>
                <a:satOff val="-2225"/>
                <a:lumOff val="-1372"/>
                <a:alphaOff val="0"/>
              </a:schemeClr>
            </a:effectRef>
            <a:fontRef idx="minor">
              <a:schemeClr val="lt1">
                <a:hueOff val="0"/>
                <a:satOff val="0"/>
                <a:lumOff val="0"/>
                <a:alphaOff val="0"/>
              </a:schemeClr>
            </a:fontRef>
          </p:style>
        </p:sp>
        <p:sp>
          <p:nvSpPr>
            <p:cNvPr id="37" name="圓形箭號 36"/>
            <p:cNvSpPr/>
            <p:nvPr/>
          </p:nvSpPr>
          <p:spPr>
            <a:xfrm>
              <a:off x="6381307" y="2193131"/>
              <a:ext cx="5375368" cy="3040126"/>
            </a:xfrm>
            <a:prstGeom prst="circularArrow">
              <a:avLst>
                <a:gd name="adj1" fmla="val 3583"/>
                <a:gd name="adj2" fmla="val 1406740"/>
                <a:gd name="adj3" fmla="val 7156296"/>
                <a:gd name="adj4" fmla="val 2483876"/>
                <a:gd name="adj5" fmla="val 6307"/>
              </a:avLst>
            </a:prstGeom>
            <a:solidFill>
              <a:schemeClr val="tx2">
                <a:lumMod val="90000"/>
                <a:lumOff val="1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5">
                <a:hueOff val="7661738"/>
                <a:satOff val="-4451"/>
                <a:lumOff val="-2745"/>
                <a:alphaOff val="0"/>
              </a:schemeClr>
            </a:fillRef>
            <a:effectRef idx="2">
              <a:schemeClr val="accent5">
                <a:hueOff val="7661738"/>
                <a:satOff val="-4451"/>
                <a:lumOff val="-2745"/>
                <a:alphaOff val="0"/>
              </a:schemeClr>
            </a:effectRef>
            <a:fontRef idx="minor">
              <a:schemeClr val="lt1">
                <a:hueOff val="0"/>
                <a:satOff val="0"/>
                <a:lumOff val="0"/>
                <a:alphaOff val="0"/>
              </a:schemeClr>
            </a:fontRef>
          </p:style>
        </p:sp>
        <p:sp>
          <p:nvSpPr>
            <p:cNvPr id="38" name="圓形箭號 37"/>
            <p:cNvSpPr/>
            <p:nvPr/>
          </p:nvSpPr>
          <p:spPr>
            <a:xfrm>
              <a:off x="6278252" y="2180753"/>
              <a:ext cx="5346817" cy="2922816"/>
            </a:xfrm>
            <a:prstGeom prst="circularArrow">
              <a:avLst>
                <a:gd name="adj1" fmla="val 5085"/>
                <a:gd name="adj2" fmla="val 327528"/>
                <a:gd name="adj3" fmla="val 11552519"/>
                <a:gd name="adj4" fmla="val 8699502"/>
                <a:gd name="adj5" fmla="val 5932"/>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5">
                <a:hueOff val="11492607"/>
                <a:satOff val="-6676"/>
                <a:lumOff val="-4117"/>
                <a:alphaOff val="0"/>
              </a:schemeClr>
            </a:fillRef>
            <a:effectRef idx="2">
              <a:schemeClr val="accent5">
                <a:hueOff val="11492607"/>
                <a:satOff val="-6676"/>
                <a:lumOff val="-4117"/>
                <a:alphaOff val="0"/>
              </a:schemeClr>
            </a:effectRef>
            <a:fontRef idx="minor">
              <a:schemeClr val="lt1">
                <a:hueOff val="0"/>
                <a:satOff val="0"/>
                <a:lumOff val="0"/>
                <a:alphaOff val="0"/>
              </a:schemeClr>
            </a:fontRef>
          </p:style>
        </p:sp>
        <p:sp>
          <p:nvSpPr>
            <p:cNvPr id="39" name="圓形箭號 38"/>
            <p:cNvSpPr/>
            <p:nvPr/>
          </p:nvSpPr>
          <p:spPr>
            <a:xfrm>
              <a:off x="6319807" y="2063777"/>
              <a:ext cx="5346817" cy="2922816"/>
            </a:xfrm>
            <a:prstGeom prst="circularArrow">
              <a:avLst>
                <a:gd name="adj1" fmla="val 5085"/>
                <a:gd name="adj2" fmla="val 327528"/>
                <a:gd name="adj3" fmla="val 15872148"/>
                <a:gd name="adj4" fmla="val 11880111"/>
                <a:gd name="adj5" fmla="val 5932"/>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lt1">
                <a:hueOff val="0"/>
                <a:satOff val="0"/>
                <a:lumOff val="0"/>
                <a:alphaOff val="0"/>
              </a:schemeClr>
            </a:lnRef>
            <a:fillRef idx="3">
              <a:schemeClr val="accent5">
                <a:hueOff val="15323477"/>
                <a:satOff val="-8902"/>
                <a:lumOff val="-5490"/>
                <a:alphaOff val="0"/>
              </a:schemeClr>
            </a:fillRef>
            <a:effectRef idx="2">
              <a:schemeClr val="accent5">
                <a:hueOff val="15323477"/>
                <a:satOff val="-8902"/>
                <a:lumOff val="-5490"/>
                <a:alphaOff val="0"/>
              </a:schemeClr>
            </a:effectRef>
            <a:fontRef idx="minor">
              <a:schemeClr val="lt1">
                <a:hueOff val="0"/>
                <a:satOff val="0"/>
                <a:lumOff val="0"/>
                <a:alphaOff val="0"/>
              </a:schemeClr>
            </a:fontRef>
          </p:style>
        </p:sp>
        <p:sp>
          <p:nvSpPr>
            <p:cNvPr id="40" name="橢圓 39"/>
            <p:cNvSpPr/>
            <p:nvPr/>
          </p:nvSpPr>
          <p:spPr>
            <a:xfrm>
              <a:off x="8239595" y="3048479"/>
              <a:ext cx="1575161" cy="838392"/>
            </a:xfrm>
            <a:prstGeom prst="ellipse">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b="1" dirty="0">
                  <a:solidFill>
                    <a:srgbClr val="FFFF00"/>
                  </a:solidFill>
                  <a:latin typeface="標楷體" panose="03000509000000000000" pitchFamily="65" charset="-120"/>
                  <a:ea typeface="標楷體" panose="03000509000000000000" pitchFamily="65" charset="-120"/>
                </a:rPr>
                <a:t>兒權公約</a:t>
              </a:r>
            </a:p>
          </p:txBody>
        </p:sp>
      </p:grpSp>
      <p:sp>
        <p:nvSpPr>
          <p:cNvPr id="21" name="文字方塊 20"/>
          <p:cNvSpPr txBox="1"/>
          <p:nvPr/>
        </p:nvSpPr>
        <p:spPr>
          <a:xfrm>
            <a:off x="2663067" y="3359252"/>
            <a:ext cx="1368583" cy="707886"/>
          </a:xfrm>
          <a:prstGeom prst="rect">
            <a:avLst/>
          </a:prstGeom>
          <a:noFill/>
        </p:spPr>
        <p:txBody>
          <a:bodyPr wrap="square" rtlCol="0">
            <a:spAutoFit/>
          </a:bodyPr>
          <a:lstStyle/>
          <a:p>
            <a:pPr algn="ctr"/>
            <a:r>
              <a:rPr lang="zh-TW" altLang="en-US" sz="2000" dirty="0">
                <a:solidFill>
                  <a:schemeClr val="bg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共同任務</a:t>
            </a:r>
            <a:r>
              <a:rPr lang="en-US" altLang="zh-TW" sz="2000" dirty="0">
                <a:solidFill>
                  <a:schemeClr val="bg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a:solidFill>
                  <a:schemeClr val="bg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條</a:t>
            </a:r>
            <a:r>
              <a:rPr lang="en-US" altLang="zh-TW" sz="2000" dirty="0">
                <a:solidFill>
                  <a:schemeClr val="bg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solidFill>
                <a:schemeClr val="bg1"/>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圓角矩形 6">
            <a:extLst>
              <a:ext uri="{FF2B5EF4-FFF2-40B4-BE49-F238E27FC236}">
                <a16:creationId xmlns="" xmlns:a16="http://schemas.microsoft.com/office/drawing/2014/main" id="{F1E36940-FCFC-40F9-9186-89762D784005}"/>
              </a:ext>
            </a:extLst>
          </p:cNvPr>
          <p:cNvSpPr/>
          <p:nvPr/>
        </p:nvSpPr>
        <p:spPr>
          <a:xfrm>
            <a:off x="8290426" y="1201198"/>
            <a:ext cx="1517631" cy="690819"/>
          </a:xfrm>
          <a:prstGeom prst="roundRect">
            <a:avLst/>
          </a:prstGeom>
          <a:solidFill>
            <a:srgbClr val="FFC000"/>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圓角矩形 7">
            <a:extLst>
              <a:ext uri="{FF2B5EF4-FFF2-40B4-BE49-F238E27FC236}">
                <a16:creationId xmlns="" xmlns:a16="http://schemas.microsoft.com/office/drawing/2014/main" id="{591491D0-A867-4F2C-A23E-13A4ABBD6125}"/>
              </a:ext>
            </a:extLst>
          </p:cNvPr>
          <p:cNvSpPr/>
          <p:nvPr/>
        </p:nvSpPr>
        <p:spPr>
          <a:xfrm>
            <a:off x="2416883" y="1198967"/>
            <a:ext cx="1418423" cy="690819"/>
          </a:xfrm>
          <a:prstGeom prst="roundRect">
            <a:avLst/>
          </a:prstGeom>
          <a:solidFill>
            <a:schemeClr val="accent1">
              <a:lumMod val="40000"/>
              <a:lumOff val="60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5850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5D84065D-F351-4B03-BD91-D8A6B8D4B362}" type="slidenum">
              <a:rPr lang="en-US" smtClean="0"/>
              <a:pPr/>
              <a:t>6</a:t>
            </a:fld>
            <a:endParaRPr lang="en-US" dirty="0"/>
          </a:p>
        </p:txBody>
      </p:sp>
      <p:sp>
        <p:nvSpPr>
          <p:cNvPr id="6" name="圓角矩形 5"/>
          <p:cNvSpPr/>
          <p:nvPr/>
        </p:nvSpPr>
        <p:spPr>
          <a:xfrm>
            <a:off x="3681728" y="274495"/>
            <a:ext cx="5241849"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施行法應辦事項</a:t>
            </a:r>
          </a:p>
        </p:txBody>
      </p:sp>
      <p:sp>
        <p:nvSpPr>
          <p:cNvPr id="4" name="Text Box 12"/>
          <p:cNvSpPr txBox="1">
            <a:spLocks noChangeArrowheads="1"/>
          </p:cNvSpPr>
          <p:nvPr/>
        </p:nvSpPr>
        <p:spPr bwMode="auto">
          <a:xfrm>
            <a:off x="1403365" y="2316720"/>
            <a:ext cx="2930747" cy="3528917"/>
          </a:xfrm>
          <a:prstGeom prst="rect">
            <a:avLst/>
          </a:prstGeom>
          <a:solidFill>
            <a:schemeClr val="accent3">
              <a:lumMod val="20000"/>
              <a:lumOff val="80000"/>
            </a:schemeClr>
          </a:solidFill>
          <a:ln>
            <a:noFill/>
          </a:ln>
          <a:effectLst>
            <a:innerShdw blurRad="63500" dist="50800" dir="2700000">
              <a:prstClr val="black">
                <a:alpha val="50000"/>
              </a:prstClr>
            </a:innerShdw>
          </a:effectLst>
          <a:scene3d>
            <a:camera prst="orthographicFront"/>
            <a:lightRig rig="threePt" dir="t"/>
          </a:scene3d>
          <a:sp3d>
            <a:bevelT/>
          </a:sp3d>
          <a:extLst/>
        </p:spPr>
        <p:txBody>
          <a:bodyPr wrap="square" anchor="ctr" anchorCtr="0">
            <a:no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891" indent="-342891">
              <a:lnSpc>
                <a:spcPts val="4000"/>
              </a:lnSpc>
              <a:buFont typeface="Arial" panose="020B0604020202020204" pitchFamily="34" charset="0"/>
              <a:buChar char="•"/>
            </a:pP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製作</a:t>
            </a:r>
            <a:r>
              <a:rPr lang="zh-TW" altLang="zh-TW" sz="2000" dirty="0">
                <a:latin typeface="標楷體" panose="03000509000000000000" pitchFamily="65" charset="-120"/>
                <a:ea typeface="標楷體" panose="03000509000000000000" pitchFamily="65" charset="-120"/>
                <a:cs typeface="Times New Roman" panose="02020603050405020304" pitchFamily="18" charset="0"/>
              </a:rPr>
              <a:t>宣導教材</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及短片</a:t>
            </a:r>
            <a:endParaRPr lang="en-US" altLang="zh-TW" sz="2000" dirty="0">
              <a:latin typeface="標楷體" panose="03000509000000000000" pitchFamily="65" charset="-120"/>
              <a:ea typeface="標楷體" panose="03000509000000000000" pitchFamily="65" charset="-120"/>
              <a:cs typeface="Times New Roman" panose="02020603050405020304" pitchFamily="18" charset="0"/>
            </a:endParaRPr>
          </a:p>
          <a:p>
            <a:pPr marL="342891" indent="-342891">
              <a:lnSpc>
                <a:spcPts val="4000"/>
              </a:lnSpc>
              <a:buFont typeface="Arial" panose="020B0604020202020204" pitchFamily="34" charset="0"/>
              <a:buChar char="•"/>
            </a:pPr>
            <a:r>
              <a:rPr lang="zh-TW" altLang="zh-TW" sz="2000" dirty="0">
                <a:latin typeface="標楷體" panose="03000509000000000000" pitchFamily="65" charset="-120"/>
                <a:ea typeface="標楷體" panose="03000509000000000000" pitchFamily="65" charset="-120"/>
                <a:cs typeface="Times New Roman" panose="02020603050405020304" pitchFamily="18" charset="0"/>
              </a:rPr>
              <a:t>建置資訊網站</a:t>
            </a:r>
            <a:endParaRPr lang="en-US" altLang="zh-TW" sz="2000" dirty="0">
              <a:latin typeface="標楷體" panose="03000509000000000000" pitchFamily="65" charset="-120"/>
              <a:ea typeface="標楷體" panose="03000509000000000000" pitchFamily="65" charset="-120"/>
              <a:cs typeface="Times New Roman" panose="02020603050405020304" pitchFamily="18" charset="0"/>
            </a:endParaRPr>
          </a:p>
          <a:p>
            <a:pPr marL="342891" indent="-342891">
              <a:lnSpc>
                <a:spcPts val="4000"/>
              </a:lnSpc>
              <a:buFont typeface="Arial" panose="020B0604020202020204" pitchFamily="34" charset="0"/>
              <a:buChar char="•"/>
            </a:pP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提升</a:t>
            </a:r>
            <a:r>
              <a:rPr lang="zh-TW" altLang="zh-TW" sz="2000" dirty="0">
                <a:latin typeface="標楷體" panose="03000509000000000000" pitchFamily="65" charset="-120"/>
                <a:ea typeface="標楷體" panose="03000509000000000000" pitchFamily="65" charset="-120"/>
                <a:cs typeface="Times New Roman" panose="02020603050405020304" pitchFamily="18" charset="0"/>
              </a:rPr>
              <a:t>全民權利意識</a:t>
            </a:r>
            <a:endParaRPr lang="zh-TW" altLang="en-US" sz="2000" dirty="0">
              <a:latin typeface="標楷體" panose="03000509000000000000" pitchFamily="65" charset="-120"/>
              <a:ea typeface="標楷體" panose="03000509000000000000" pitchFamily="65" charset="-120"/>
            </a:endParaRPr>
          </a:p>
        </p:txBody>
      </p:sp>
      <p:sp>
        <p:nvSpPr>
          <p:cNvPr id="7" name="Text Box 14"/>
          <p:cNvSpPr txBox="1">
            <a:spLocks noChangeArrowheads="1"/>
          </p:cNvSpPr>
          <p:nvPr/>
        </p:nvSpPr>
        <p:spPr bwMode="auto">
          <a:xfrm>
            <a:off x="7747416" y="2187667"/>
            <a:ext cx="3536470" cy="3616365"/>
          </a:xfrm>
          <a:prstGeom prst="rect">
            <a:avLst/>
          </a:prstGeom>
          <a:solidFill>
            <a:schemeClr val="accent6">
              <a:lumMod val="20000"/>
              <a:lumOff val="80000"/>
            </a:schemeClr>
          </a:solidFill>
          <a:ln>
            <a:noFill/>
          </a:ln>
          <a:effectLst>
            <a:innerShdw blurRad="63500" dist="50800" dir="2700000">
              <a:prstClr val="black">
                <a:alpha val="50000"/>
              </a:prstClr>
            </a:innerShdw>
          </a:effectLst>
          <a:scene3d>
            <a:camera prst="orthographicFront"/>
            <a:lightRig rig="threePt" dir="t"/>
          </a:scene3d>
          <a:sp3d>
            <a:bevelT/>
          </a:sp3d>
          <a:extLst/>
        </p:spPr>
        <p:txBody>
          <a:bodyPr wrap="square" anchor="ctr" anchorCtr="0">
            <a:no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891" indent="-342891" algn="just" eaLnBrk="1">
              <a:lnSpc>
                <a:spcPts val="2500"/>
              </a:lnSpc>
              <a:spcBef>
                <a:spcPct val="50000"/>
              </a:spcBef>
              <a:buFont typeface="Arial" panose="020B0604020202020204" pitchFamily="34" charset="0"/>
              <a:buChar char="•"/>
            </a:pPr>
            <a:r>
              <a:rPr lang="zh-TW" altLang="zh-TW" sz="2000" dirty="0">
                <a:solidFill>
                  <a:schemeClr val="accent6">
                    <a:lumMod val="50000"/>
                  </a:schemeClr>
                </a:solidFill>
                <a:latin typeface="標楷體" panose="03000509000000000000" pitchFamily="65" charset="-120"/>
                <a:ea typeface="標楷體" panose="03000509000000000000" pitchFamily="65" charset="-120"/>
              </a:rPr>
              <a:t>建立</a:t>
            </a:r>
            <a:r>
              <a:rPr lang="zh-TW" altLang="en-US" sz="2000" dirty="0">
                <a:solidFill>
                  <a:schemeClr val="accent6">
                    <a:lumMod val="50000"/>
                  </a:schemeClr>
                </a:solidFill>
                <a:latin typeface="標楷體" panose="03000509000000000000" pitchFamily="65" charset="-120"/>
                <a:ea typeface="標楷體" panose="03000509000000000000" pitchFamily="65" charset="-120"/>
              </a:rPr>
              <a:t>各級政府</a:t>
            </a:r>
            <a:r>
              <a:rPr lang="zh-TW" altLang="zh-TW" sz="2000" dirty="0">
                <a:solidFill>
                  <a:schemeClr val="accent6">
                    <a:lumMod val="50000"/>
                  </a:schemeClr>
                </a:solidFill>
                <a:latin typeface="標楷體" panose="03000509000000000000" pitchFamily="65" charset="-120"/>
                <a:ea typeface="標楷體" panose="03000509000000000000" pitchFamily="65" charset="-120"/>
              </a:rPr>
              <a:t>法規檢視流程，納入專家諮詢及公民參與機制，檢討所有法規及行政措施</a:t>
            </a:r>
            <a:r>
              <a:rPr lang="zh-TW" altLang="en-US" sz="2000" dirty="0">
                <a:solidFill>
                  <a:schemeClr val="accent6">
                    <a:lumMod val="50000"/>
                  </a:schemeClr>
                </a:solidFill>
                <a:latin typeface="標楷體" panose="03000509000000000000" pitchFamily="65" charset="-120"/>
                <a:ea typeface="標楷體" panose="03000509000000000000" pitchFamily="65" charset="-120"/>
              </a:rPr>
              <a:t>。</a:t>
            </a:r>
            <a:endParaRPr lang="en-US" altLang="zh-TW" sz="2000" dirty="0">
              <a:solidFill>
                <a:schemeClr val="accent6">
                  <a:lumMod val="50000"/>
                </a:schemeClr>
              </a:solidFill>
              <a:latin typeface="標楷體" panose="03000509000000000000" pitchFamily="65" charset="-120"/>
              <a:ea typeface="標楷體" panose="03000509000000000000" pitchFamily="65" charset="-120"/>
            </a:endParaRPr>
          </a:p>
          <a:p>
            <a:pPr marL="342891" indent="-342891" eaLnBrk="1">
              <a:lnSpc>
                <a:spcPts val="2500"/>
              </a:lnSpc>
              <a:spcBef>
                <a:spcPct val="50000"/>
              </a:spcBef>
              <a:buFont typeface="Arial" panose="020B0604020202020204" pitchFamily="34" charset="0"/>
              <a:buChar char="•"/>
            </a:pPr>
            <a:r>
              <a:rPr lang="zh-TW" altLang="zh-TW" sz="2000" dirty="0" smtClean="0">
                <a:solidFill>
                  <a:schemeClr val="accent6">
                    <a:lumMod val="50000"/>
                  </a:schemeClr>
                </a:solidFill>
                <a:latin typeface="標楷體" panose="03000509000000000000" pitchFamily="65" charset="-120"/>
                <a:ea typeface="標楷體" panose="03000509000000000000" pitchFamily="65" charset="-120"/>
              </a:rPr>
              <a:t>針對</a:t>
            </a:r>
            <a:r>
              <a:rPr lang="zh-TW" altLang="zh-TW" sz="2000" dirty="0">
                <a:solidFill>
                  <a:schemeClr val="accent6">
                    <a:lumMod val="50000"/>
                  </a:schemeClr>
                </a:solidFill>
                <a:latin typeface="標楷體" panose="03000509000000000000" pitchFamily="65" charset="-120"/>
                <a:ea typeface="標楷體" panose="03000509000000000000" pitchFamily="65" charset="-120"/>
              </a:rPr>
              <a:t>未符公約規定者檢討改進</a:t>
            </a:r>
            <a:r>
              <a:rPr lang="zh-TW" altLang="en-US" sz="2000" dirty="0">
                <a:solidFill>
                  <a:schemeClr val="accent6">
                    <a:lumMod val="50000"/>
                  </a:schemeClr>
                </a:solidFill>
                <a:latin typeface="標楷體" panose="03000509000000000000" pitchFamily="65" charset="-120"/>
                <a:ea typeface="標楷體" panose="03000509000000000000" pitchFamily="65" charset="-120"/>
              </a:rPr>
              <a:t>。</a:t>
            </a:r>
            <a:endParaRPr lang="en-US" altLang="zh-TW" sz="2000" dirty="0">
              <a:solidFill>
                <a:schemeClr val="accent6">
                  <a:lumMod val="50000"/>
                </a:schemeClr>
              </a:solidFill>
              <a:latin typeface="標楷體" panose="03000509000000000000" pitchFamily="65" charset="-120"/>
              <a:ea typeface="標楷體" panose="03000509000000000000" pitchFamily="65" charset="-120"/>
            </a:endParaRPr>
          </a:p>
          <a:p>
            <a:pPr marL="342891" indent="-342891" eaLnBrk="1">
              <a:lnSpc>
                <a:spcPts val="2500"/>
              </a:lnSpc>
              <a:spcBef>
                <a:spcPct val="50000"/>
              </a:spcBef>
              <a:buFont typeface="Arial" panose="020B0604020202020204" pitchFamily="34" charset="0"/>
              <a:buChar char="•"/>
            </a:pPr>
            <a:r>
              <a:rPr lang="zh-TW" altLang="en-US" sz="2000" dirty="0">
                <a:solidFill>
                  <a:schemeClr val="accent6">
                    <a:lumMod val="50000"/>
                  </a:schemeClr>
                </a:solidFill>
                <a:latin typeface="標楷體" panose="03000509000000000000" pitchFamily="65" charset="-120"/>
                <a:ea typeface="標楷體" panose="03000509000000000000" pitchFamily="65" charset="-120"/>
              </a:rPr>
              <a:t>於</a:t>
            </a:r>
            <a:r>
              <a:rPr lang="en-US" altLang="zh-TW" sz="2000" dirty="0">
                <a:solidFill>
                  <a:schemeClr val="accent6">
                    <a:lumMod val="50000"/>
                  </a:schemeClr>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000" dirty="0">
                <a:solidFill>
                  <a:schemeClr val="accent6">
                    <a:lumMod val="50000"/>
                  </a:schemeClr>
                </a:solidFill>
                <a:latin typeface="標楷體" panose="03000509000000000000" pitchFamily="65" charset="-120"/>
                <a:ea typeface="標楷體" panose="03000509000000000000" pitchFamily="65" charset="-120"/>
              </a:rPr>
              <a:t>年完成全面檢視。</a:t>
            </a:r>
            <a:endParaRPr lang="zh-TW" altLang="en-US" sz="2000" dirty="0">
              <a:solidFill>
                <a:schemeClr val="accent6">
                  <a:lumMod val="50000"/>
                </a:schemeClr>
              </a:solidFill>
              <a:latin typeface="標楷體" panose="03000509000000000000" pitchFamily="65" charset="-120"/>
              <a:ea typeface="標楷體" panose="03000509000000000000" pitchFamily="65" charset="-120"/>
              <a:cs typeface="Tahoma" panose="020B0604030504040204" pitchFamily="34" charset="0"/>
            </a:endParaRPr>
          </a:p>
        </p:txBody>
      </p:sp>
      <p:sp>
        <p:nvSpPr>
          <p:cNvPr id="8" name="Text Box 16"/>
          <p:cNvSpPr txBox="1">
            <a:spLocks noChangeArrowheads="1"/>
          </p:cNvSpPr>
          <p:nvPr/>
        </p:nvSpPr>
        <p:spPr bwMode="auto">
          <a:xfrm>
            <a:off x="4529607" y="2192271"/>
            <a:ext cx="3022315" cy="3616365"/>
          </a:xfrm>
          <a:prstGeom prst="rect">
            <a:avLst/>
          </a:prstGeom>
          <a:solidFill>
            <a:schemeClr val="accent2">
              <a:lumMod val="20000"/>
              <a:lumOff val="80000"/>
            </a:schemeClr>
          </a:solidFill>
          <a:ln w="127000">
            <a:solidFill>
              <a:srgbClr val="465723"/>
            </a:solidFill>
          </a:ln>
          <a:effectLst>
            <a:innerShdw blurRad="63500" dist="50800" dir="2700000">
              <a:prstClr val="black">
                <a:alpha val="50000"/>
              </a:prstClr>
            </a:innerShdw>
          </a:effectLst>
          <a:scene3d>
            <a:camera prst="orthographicFront"/>
            <a:lightRig rig="threePt" dir="t"/>
          </a:scene3d>
          <a:sp3d>
            <a:bevelT/>
          </a:sp3d>
          <a:extLst/>
        </p:spPr>
        <p:txBody>
          <a:bodyPr wrap="square" rIns="288000" anchor="ctr" anchorCtr="0">
            <a:no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60354" indent="-360354" algn="just" eaLnBrk="1" hangingPunct="1">
              <a:spcBef>
                <a:spcPct val="50000"/>
              </a:spcBef>
              <a:buFont typeface="Arial" panose="020B0604020202020204" pitchFamily="34" charset="0"/>
              <a:buChar char="•"/>
            </a:pPr>
            <a:r>
              <a:rPr lang="zh-TW" altLang="zh-TW" sz="2000" dirty="0">
                <a:solidFill>
                  <a:schemeClr val="accent2">
                    <a:lumMod val="50000"/>
                  </a:schemeClr>
                </a:solidFill>
                <a:latin typeface="標楷體" panose="03000509000000000000" pitchFamily="65" charset="-120"/>
                <a:ea typeface="標楷體" panose="03000509000000000000" pitchFamily="65" charset="-120"/>
              </a:rPr>
              <a:t>建立國家報告制度</a:t>
            </a:r>
            <a:r>
              <a:rPr lang="zh-TW" altLang="en-US" sz="2000" dirty="0">
                <a:solidFill>
                  <a:schemeClr val="accent2">
                    <a:lumMod val="50000"/>
                  </a:schemeClr>
                </a:solidFill>
                <a:latin typeface="標楷體" panose="03000509000000000000" pitchFamily="65" charset="-120"/>
                <a:ea typeface="標楷體" panose="03000509000000000000" pitchFamily="65" charset="-120"/>
              </a:rPr>
              <a:t>。</a:t>
            </a:r>
            <a:endParaRPr lang="en-US" altLang="zh-TW" sz="2000" dirty="0">
              <a:solidFill>
                <a:schemeClr val="accent2">
                  <a:lumMod val="50000"/>
                </a:schemeClr>
              </a:solidFill>
              <a:latin typeface="標楷體" panose="03000509000000000000" pitchFamily="65" charset="-120"/>
              <a:ea typeface="標楷體" panose="03000509000000000000" pitchFamily="65" charset="-120"/>
            </a:endParaRPr>
          </a:p>
          <a:p>
            <a:pPr marL="360354" indent="-360354" algn="just" eaLnBrk="1" hangingPunct="1">
              <a:spcBef>
                <a:spcPct val="50000"/>
              </a:spcBef>
              <a:buFont typeface="Arial" panose="020B0604020202020204" pitchFamily="34" charset="0"/>
              <a:buChar char="•"/>
            </a:pPr>
            <a:r>
              <a:rPr lang="zh-TW" altLang="en-US" sz="2000" dirty="0">
                <a:solidFill>
                  <a:schemeClr val="accent2">
                    <a:lumMod val="50000"/>
                  </a:schemeClr>
                </a:solidFill>
                <a:latin typeface="標楷體" panose="03000509000000000000" pitchFamily="65" charset="-120"/>
                <a:ea typeface="標楷體" panose="03000509000000000000" pitchFamily="65" charset="-120"/>
              </a:rPr>
              <a:t>依公約規範撰寫權利發展現況</a:t>
            </a:r>
            <a:r>
              <a:rPr lang="zh-TW" altLang="zh-TW" sz="2000" dirty="0">
                <a:solidFill>
                  <a:schemeClr val="accent2">
                    <a:lumMod val="50000"/>
                  </a:schemeClr>
                </a:solidFill>
                <a:latin typeface="標楷體" panose="03000509000000000000" pitchFamily="65" charset="-120"/>
                <a:ea typeface="標楷體" panose="03000509000000000000" pitchFamily="65" charset="-120"/>
              </a:rPr>
              <a:t>。</a:t>
            </a:r>
            <a:endParaRPr lang="en-US" altLang="zh-TW" sz="2000" dirty="0">
              <a:solidFill>
                <a:schemeClr val="accent2">
                  <a:lumMod val="50000"/>
                </a:schemeClr>
              </a:solidFill>
              <a:latin typeface="標楷體" panose="03000509000000000000" pitchFamily="65" charset="-120"/>
              <a:ea typeface="標楷體" panose="03000509000000000000" pitchFamily="65" charset="-120"/>
            </a:endParaRPr>
          </a:p>
          <a:p>
            <a:pPr marL="360354" indent="-360354" algn="just" eaLnBrk="1" hangingPunct="1">
              <a:spcBef>
                <a:spcPct val="50000"/>
              </a:spcBef>
              <a:buFont typeface="Arial" panose="020B0604020202020204" pitchFamily="34" charset="0"/>
              <a:buChar char="•"/>
            </a:pPr>
            <a:r>
              <a:rPr lang="zh-TW" altLang="en-US" sz="2000" dirty="0">
                <a:solidFill>
                  <a:schemeClr val="accent2">
                    <a:lumMod val="50000"/>
                  </a:schemeClr>
                </a:solidFill>
                <a:latin typeface="標楷體" panose="03000509000000000000" pitchFamily="65" charset="-120"/>
                <a:ea typeface="標楷體" panose="03000509000000000000" pitchFamily="65" charset="-120"/>
                <a:cs typeface="Tahoma" panose="020B0604030504040204" pitchFamily="34" charset="0"/>
              </a:rPr>
              <a:t>邀請專家民間團體進行審查。</a:t>
            </a:r>
          </a:p>
        </p:txBody>
      </p:sp>
      <p:sp>
        <p:nvSpPr>
          <p:cNvPr id="9" name="矩形 8"/>
          <p:cNvSpPr/>
          <p:nvPr/>
        </p:nvSpPr>
        <p:spPr>
          <a:xfrm>
            <a:off x="1403365" y="1947439"/>
            <a:ext cx="2930747" cy="702840"/>
          </a:xfrm>
          <a:prstGeom prst="rect">
            <a:avLst/>
          </a:prstGeom>
          <a:solidFill>
            <a:schemeClr val="accent3">
              <a:lumMod val="75000"/>
            </a:schemeClr>
          </a:solidFill>
          <a:ln>
            <a:noFill/>
          </a:ln>
          <a:effectLst>
            <a:innerShdw blurRad="63500" dist="50800" dir="2700000">
              <a:prstClr val="black">
                <a:alpha val="50000"/>
              </a:prstClr>
            </a:inn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000" dirty="0">
                <a:solidFill>
                  <a:schemeClr val="bg1"/>
                </a:solidFill>
                <a:latin typeface="標楷體" panose="03000509000000000000" pitchFamily="65" charset="-120"/>
                <a:ea typeface="標楷體" panose="03000509000000000000" pitchFamily="65" charset="-120"/>
              </a:rPr>
              <a:t>教育宣導</a:t>
            </a:r>
          </a:p>
        </p:txBody>
      </p:sp>
      <p:grpSp>
        <p:nvGrpSpPr>
          <p:cNvPr id="10" name="群組 9"/>
          <p:cNvGrpSpPr/>
          <p:nvPr/>
        </p:nvGrpSpPr>
        <p:grpSpPr>
          <a:xfrm>
            <a:off x="1108953" y="991696"/>
            <a:ext cx="9824936" cy="659757"/>
            <a:chOff x="713304" y="925384"/>
            <a:chExt cx="11210498" cy="659757"/>
          </a:xfrm>
        </p:grpSpPr>
        <p:sp>
          <p:nvSpPr>
            <p:cNvPr id="11" name="左-右雙向箭號 10"/>
            <p:cNvSpPr/>
            <p:nvPr/>
          </p:nvSpPr>
          <p:spPr>
            <a:xfrm>
              <a:off x="713304" y="1062404"/>
              <a:ext cx="11210498" cy="385719"/>
            </a:xfrm>
            <a:prstGeom prst="leftRightArrow">
              <a:avLst/>
            </a:prstGeom>
            <a:solidFill>
              <a:schemeClr val="bg1">
                <a:lumMod val="85000"/>
              </a:schemeClr>
            </a:solidFill>
            <a:ln>
              <a:noFill/>
            </a:ln>
            <a:effectLst/>
          </p:spPr>
          <p:txBody>
            <a:bodyPr wrap="square">
              <a:noAutofit/>
            </a:bodyPr>
            <a:lstStyle/>
            <a:p>
              <a:pPr algn="ctr"/>
              <a:endParaRPr lang="zh-TW" altLang="zh-TW" sz="3200" b="1" dirty="0">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12" name="矩形 11"/>
            <p:cNvSpPr/>
            <p:nvPr/>
          </p:nvSpPr>
          <p:spPr>
            <a:xfrm>
              <a:off x="3894266" y="925384"/>
              <a:ext cx="5053159" cy="659757"/>
            </a:xfrm>
            <a:prstGeom prst="rect">
              <a:avLst/>
            </a:prstGeom>
          </p:spPr>
          <p:txBody>
            <a:bodyPr wrap="none" anchor="ctr" anchorCtr="0">
              <a:noAutofit/>
            </a:bodyPr>
            <a:lstStyle/>
            <a:p>
              <a:pPr algn="ct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為推動</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CRPD</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及</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施行法，政府應辦理</a:t>
              </a:r>
              <a:endParaRPr lang="zh-TW"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3" name="矩形 12"/>
          <p:cNvSpPr/>
          <p:nvPr/>
        </p:nvSpPr>
        <p:spPr>
          <a:xfrm>
            <a:off x="7747417" y="1947439"/>
            <a:ext cx="3536469" cy="676344"/>
          </a:xfrm>
          <a:prstGeom prst="rect">
            <a:avLst/>
          </a:prstGeom>
          <a:solidFill>
            <a:schemeClr val="accent6">
              <a:lumMod val="50000"/>
            </a:schemeClr>
          </a:solidFill>
          <a:ln>
            <a:noFill/>
          </a:ln>
          <a:effectLst>
            <a:innerShdw blurRad="63500" dist="50800" dir="2700000">
              <a:prstClr val="black">
                <a:alpha val="50000"/>
              </a:prstClr>
            </a:inn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000" dirty="0">
                <a:solidFill>
                  <a:srgbClr val="FFFF00"/>
                </a:solidFill>
                <a:latin typeface="標楷體" panose="03000509000000000000" pitchFamily="65" charset="-120"/>
                <a:ea typeface="標楷體" panose="03000509000000000000" pitchFamily="65" charset="-120"/>
              </a:rPr>
              <a:t>法規檢視</a:t>
            </a:r>
          </a:p>
        </p:txBody>
      </p:sp>
      <p:sp>
        <p:nvSpPr>
          <p:cNvPr id="14" name="矩形 13"/>
          <p:cNvSpPr/>
          <p:nvPr/>
        </p:nvSpPr>
        <p:spPr>
          <a:xfrm>
            <a:off x="4529605" y="1952043"/>
            <a:ext cx="3022315" cy="676344"/>
          </a:xfrm>
          <a:prstGeom prst="rect">
            <a:avLst/>
          </a:prstGeom>
          <a:solidFill>
            <a:schemeClr val="accent2"/>
          </a:solidFill>
          <a:ln w="127000">
            <a:solidFill>
              <a:srgbClr val="465723"/>
            </a:solidFill>
          </a:ln>
          <a:effectLst>
            <a:innerShdw blurRad="63500" dist="50800" dir="2700000">
              <a:prstClr val="black">
                <a:alpha val="50000"/>
              </a:prstClr>
            </a:innerShd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4000" b="1" i="1" u="sng" dirty="0">
                <a:solidFill>
                  <a:schemeClr val="bg1"/>
                </a:solidFill>
                <a:latin typeface="標楷體" panose="03000509000000000000" pitchFamily="65" charset="-120"/>
                <a:ea typeface="標楷體" panose="03000509000000000000" pitchFamily="65" charset="-120"/>
              </a:rPr>
              <a:t>國家報告</a:t>
            </a:r>
          </a:p>
        </p:txBody>
      </p:sp>
    </p:spTree>
    <p:extLst>
      <p:ext uri="{BB962C8B-B14F-4D97-AF65-F5344CB8AC3E}">
        <p14:creationId xmlns:p14="http://schemas.microsoft.com/office/powerpoint/2010/main" val="55528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11490809" y="6391204"/>
            <a:ext cx="542697" cy="279400"/>
          </a:xfrm>
        </p:spPr>
        <p:txBody>
          <a:bodyPr/>
          <a:lstStyle/>
          <a:p>
            <a:fld id="{5D84065D-F351-4B03-BD91-D8A6B8D4B362}" type="slidenum">
              <a:rPr lang="en-US" smtClean="0"/>
              <a:pPr/>
              <a:t>7</a:t>
            </a:fld>
            <a:endParaRPr lang="en-US" dirty="0"/>
          </a:p>
        </p:txBody>
      </p:sp>
      <p:graphicFrame>
        <p:nvGraphicFramePr>
          <p:cNvPr id="8" name="內容版面配置區 7"/>
          <p:cNvGraphicFramePr>
            <a:graphicFrameLocks noGrp="1"/>
          </p:cNvGraphicFramePr>
          <p:nvPr>
            <p:ph idx="1"/>
            <p:extLst/>
          </p:nvPr>
        </p:nvGraphicFramePr>
        <p:xfrm>
          <a:off x="2431201" y="2026336"/>
          <a:ext cx="8454051" cy="247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6883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5D84065D-F351-4B03-BD91-D8A6B8D4B362}" type="slidenum">
              <a:rPr lang="en-US" smtClean="0"/>
              <a:pPr/>
              <a:t>8</a:t>
            </a:fld>
            <a:endParaRPr lang="en-US" dirty="0"/>
          </a:p>
        </p:txBody>
      </p:sp>
      <p:sp>
        <p:nvSpPr>
          <p:cNvPr id="6" name="圓角矩形 5"/>
          <p:cNvSpPr/>
          <p:nvPr/>
        </p:nvSpPr>
        <p:spPr>
          <a:xfrm>
            <a:off x="3519951" y="351888"/>
            <a:ext cx="5270091"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國家報告依據</a:t>
            </a:r>
          </a:p>
        </p:txBody>
      </p:sp>
      <p:sp>
        <p:nvSpPr>
          <p:cNvPr id="4" name="Rectangle 7"/>
          <p:cNvSpPr>
            <a:spLocks noChangeArrowheads="1"/>
          </p:cNvSpPr>
          <p:nvPr/>
        </p:nvSpPr>
        <p:spPr bwMode="gray">
          <a:xfrm>
            <a:off x="1319609" y="4328811"/>
            <a:ext cx="10013115" cy="1915453"/>
          </a:xfrm>
          <a:prstGeom prst="roundRect">
            <a:avLst/>
          </a:prstGeom>
          <a:noFill/>
          <a:ln w="25400" algn="ctr">
            <a:solidFill>
              <a:schemeClr val="accent4">
                <a:lumMod val="75000"/>
              </a:schemeClr>
            </a:solidFill>
            <a:miter lim="800000"/>
            <a:headEnd/>
            <a:tailEnd/>
          </a:ln>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1060424" indent="-342891" algn="just">
              <a:lnSpc>
                <a:spcPts val="3000"/>
              </a:lnSpc>
              <a:spcBef>
                <a:spcPct val="30000"/>
              </a:spcBef>
              <a:buFont typeface="Arial" panose="020B0604020202020204" pitchFamily="34" charset="0"/>
              <a:buChar char="•"/>
            </a:pP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CRC</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44</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條規定，締約國應於公約對其生效後</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年內提交首次報告，其後每</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年提交定期報告。</a:t>
            </a:r>
            <a:endPar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1060424" indent="-342891" algn="just">
              <a:lnSpc>
                <a:spcPts val="3000"/>
              </a:lnSpc>
              <a:spcBef>
                <a:spcPct val="30000"/>
              </a:spcBef>
              <a:buFont typeface="Arial" panose="020B0604020202020204" pitchFamily="34" charset="0"/>
              <a:buChar char="•"/>
            </a:pP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CRC</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施行法第</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7</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條規定，政府應於</a:t>
            </a:r>
            <a:r>
              <a:rPr kumimoji="0" lang="en-US" altLang="zh-TW" sz="20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105.11.20</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前提出首次國家報告，其後</a:t>
            </a:r>
            <a:r>
              <a:rPr kumimoji="0" lang="zh-TW" altLang="en-US" sz="20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每</a:t>
            </a:r>
            <a:r>
              <a:rPr kumimoji="0" lang="en-US" altLang="zh-TW" sz="20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en-US" sz="20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提出定期報告，並邀請專家學者及民間團體審閱。</a:t>
            </a:r>
            <a:endPar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Rectangle 7"/>
          <p:cNvSpPr>
            <a:spLocks noChangeArrowheads="1"/>
          </p:cNvSpPr>
          <p:nvPr/>
        </p:nvSpPr>
        <p:spPr bwMode="gray">
          <a:xfrm>
            <a:off x="1319609" y="1555338"/>
            <a:ext cx="10013115" cy="1915453"/>
          </a:xfrm>
          <a:prstGeom prst="roundRect">
            <a:avLst/>
          </a:prstGeom>
          <a:noFill/>
          <a:ln w="25400" algn="ctr">
            <a:solidFill>
              <a:schemeClr val="accent4">
                <a:lumMod val="75000"/>
              </a:schemeClr>
            </a:solidFill>
            <a:miter lim="800000"/>
            <a:headEnd/>
            <a:tailEnd/>
          </a:ln>
          <a:extLst/>
        </p:spPr>
        <p:txBody>
          <a:bodyPr lIns="45720" tIns="44451" rIns="45720" bIns="44451" anchor="ctr" anchorCtr="1"/>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1060424" indent="-342891">
              <a:lnSpc>
                <a:spcPts val="3000"/>
              </a:lnSpc>
              <a:spcBef>
                <a:spcPct val="30000"/>
              </a:spcBef>
              <a:buFont typeface="Arial" panose="020B0604020202020204" pitchFamily="34" charset="0"/>
              <a:buChar char="•"/>
            </a:pP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CRPD</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35</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條規定，締約國於公約對其生效後</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2</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年內應提交首次國家報告，其後每</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年提交定期報告。</a:t>
            </a:r>
            <a:endPar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1060424" indent="-342891">
              <a:lnSpc>
                <a:spcPts val="3000"/>
              </a:lnSpc>
              <a:spcBef>
                <a:spcPct val="30000"/>
              </a:spcBef>
              <a:buFont typeface="Arial" panose="020B0604020202020204" pitchFamily="34" charset="0"/>
              <a:buChar char="•"/>
            </a:pP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CRPD</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施行法第</a:t>
            </a:r>
            <a:r>
              <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rPr>
              <a:t>7</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條規定，政府應於</a:t>
            </a:r>
            <a:r>
              <a:rPr kumimoji="0" lang="en-US" altLang="zh-TW" sz="20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105.12.3</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前提出初次國家報告，之後</a:t>
            </a:r>
            <a:r>
              <a:rPr kumimoji="0" lang="zh-TW" altLang="en-US" sz="20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每</a:t>
            </a:r>
            <a:r>
              <a:rPr kumimoji="0" lang="en-US" altLang="zh-TW" sz="20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0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a:t>
            </a:r>
            <a:r>
              <a:rPr kumimoji="0" lang="zh-TW" altLang="en-US" sz="2000" dirty="0">
                <a:latin typeface="Times New Roman" panose="02020603050405020304" pitchFamily="18" charset="0"/>
                <a:ea typeface="標楷體" panose="03000509000000000000" pitchFamily="65" charset="-120"/>
                <a:cs typeface="Times New Roman" panose="02020603050405020304" pitchFamily="18" charset="0"/>
              </a:rPr>
              <a:t>提出定期報告，並邀請相關專家學者及民間團體審閱。</a:t>
            </a:r>
            <a:endParaRPr kumimoji="0"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圓角矩形 6">
            <a:extLst>
              <a:ext uri="{FF2B5EF4-FFF2-40B4-BE49-F238E27FC236}">
                <a16:creationId xmlns="" xmlns:a16="http://schemas.microsoft.com/office/drawing/2014/main" id="{1D9EE85D-7AD0-4E1D-A4D2-F941AEFD09A8}"/>
              </a:ext>
            </a:extLst>
          </p:cNvPr>
          <p:cNvSpPr/>
          <p:nvPr/>
        </p:nvSpPr>
        <p:spPr>
          <a:xfrm>
            <a:off x="823650" y="3904450"/>
            <a:ext cx="1517631" cy="690819"/>
          </a:xfrm>
          <a:prstGeom prst="roundRect">
            <a:avLst/>
          </a:prstGeom>
          <a:solidFill>
            <a:srgbClr val="FFC000"/>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CRC</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圓角矩形 7">
            <a:extLst>
              <a:ext uri="{FF2B5EF4-FFF2-40B4-BE49-F238E27FC236}">
                <a16:creationId xmlns="" xmlns:a16="http://schemas.microsoft.com/office/drawing/2014/main" id="{3E95BBA2-F67E-4662-9A8B-44F43638C8E9}"/>
              </a:ext>
            </a:extLst>
          </p:cNvPr>
          <p:cNvSpPr/>
          <p:nvPr/>
        </p:nvSpPr>
        <p:spPr>
          <a:xfrm>
            <a:off x="922858" y="1092766"/>
            <a:ext cx="1418423" cy="690819"/>
          </a:xfrm>
          <a:prstGeom prst="roundRect">
            <a:avLst/>
          </a:prstGeom>
          <a:solidFill>
            <a:schemeClr val="accent1">
              <a:lumMod val="40000"/>
              <a:lumOff val="60000"/>
            </a:schemeClr>
          </a:solidFill>
          <a:ln>
            <a:no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CRPD</a:t>
            </a:r>
            <a:endPar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292898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5D84065D-F351-4B03-BD91-D8A6B8D4B362}" type="slidenum">
              <a:rPr lang="en-US" smtClean="0"/>
              <a:pPr/>
              <a:t>9</a:t>
            </a:fld>
            <a:endParaRPr lang="en-US" dirty="0"/>
          </a:p>
        </p:txBody>
      </p:sp>
      <p:sp>
        <p:nvSpPr>
          <p:cNvPr id="6" name="圓角矩形 5"/>
          <p:cNvSpPr/>
          <p:nvPr/>
        </p:nvSpPr>
        <p:spPr>
          <a:xfrm>
            <a:off x="3519951" y="351888"/>
            <a:ext cx="5270091" cy="597091"/>
          </a:xfrm>
          <a:prstGeom prst="roundRect">
            <a:avLst/>
          </a:prstGeom>
          <a:solidFill>
            <a:srgbClr val="156B01"/>
          </a:solidFill>
          <a:ln>
            <a:solidFill>
              <a:srgbClr val="92D050"/>
            </a:solidFill>
          </a:ln>
          <a:effectLst>
            <a:outerShdw blurRad="76200" dist="12700" dir="2700000" sy="-23000" kx="-800400" algn="bl" rotWithShape="0">
              <a:prstClr val="black">
                <a:alpha val="20000"/>
              </a:prstClr>
            </a:outerShdw>
          </a:effectLst>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CRPD</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CRC</a:t>
            </a:r>
            <a:r>
              <a:rPr lang="zh-TW" altLang="en-US" sz="3000" b="1" dirty="0">
                <a:solidFill>
                  <a:srgbClr val="FFFF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國家報告內容</a:t>
            </a:r>
          </a:p>
        </p:txBody>
      </p:sp>
      <p:grpSp>
        <p:nvGrpSpPr>
          <p:cNvPr id="2" name="群組 1">
            <a:extLst>
              <a:ext uri="{FF2B5EF4-FFF2-40B4-BE49-F238E27FC236}">
                <a16:creationId xmlns="" xmlns:a16="http://schemas.microsoft.com/office/drawing/2014/main" id="{D56A981F-53BA-46C3-AC06-A9FC10022059}"/>
              </a:ext>
            </a:extLst>
          </p:cNvPr>
          <p:cNvGrpSpPr/>
          <p:nvPr/>
        </p:nvGrpSpPr>
        <p:grpSpPr>
          <a:xfrm>
            <a:off x="1156459" y="1459903"/>
            <a:ext cx="9762517" cy="4340127"/>
            <a:chOff x="1188357" y="1959633"/>
            <a:chExt cx="9762517" cy="4340127"/>
          </a:xfrm>
        </p:grpSpPr>
        <p:sp>
          <p:nvSpPr>
            <p:cNvPr id="16" name="AutoShape 6"/>
            <p:cNvSpPr>
              <a:spLocks noChangeArrowheads="1"/>
            </p:cNvSpPr>
            <p:nvPr/>
          </p:nvSpPr>
          <p:spPr bwMode="gray">
            <a:xfrm>
              <a:off x="1603501" y="3698462"/>
              <a:ext cx="4000131" cy="1568023"/>
            </a:xfrm>
            <a:prstGeom prst="roundRect">
              <a:avLst>
                <a:gd name="adj" fmla="val 16667"/>
              </a:avLst>
            </a:prstGeom>
            <a:solidFill>
              <a:srgbClr val="F79646">
                <a:lumMod val="20000"/>
                <a:lumOff val="80000"/>
              </a:srgbClr>
            </a:solidFill>
            <a:ln w="25400" algn="ctr">
              <a:noFill/>
              <a:round/>
              <a:headEnd/>
              <a:tailEnd/>
            </a:ln>
            <a:effectLst>
              <a:innerShdw blurRad="63500" dist="50800" dir="2700000">
                <a:prstClr val="black">
                  <a:alpha val="50000"/>
                </a:prstClr>
              </a:innerShdw>
            </a:effectLst>
            <a:scene3d>
              <a:camera prst="orthographicFront"/>
              <a:lightRig rig="threePt" dir="t"/>
            </a:scene3d>
            <a:sp3d>
              <a:bevelT/>
            </a:sp3d>
          </p:spPr>
          <p:txBody>
            <a:bodyPr lIns="45720" tIns="44451" rIns="45720" bIns="44451" anchor="ctr" anchorCtr="1"/>
            <a:lstStyle/>
            <a:p>
              <a:pPr defTabSz="914377">
                <a:defRPr/>
              </a:pPr>
              <a:endParaRPr lang="en-US" altLang="zh-TW" sz="2400" kern="0" dirty="0">
                <a:solidFill>
                  <a:prstClr val="black"/>
                </a:solidFill>
                <a:latin typeface="標楷體" panose="03000509000000000000" pitchFamily="65" charset="-120"/>
                <a:ea typeface="標楷體" panose="03000509000000000000" pitchFamily="65" charset="-120"/>
              </a:endParaRPr>
            </a:p>
            <a:p>
              <a:pPr defTabSz="914377">
                <a:defRPr/>
              </a:pPr>
              <a:r>
                <a:rPr lang="zh-TW" altLang="en-US" sz="2400" kern="0" dirty="0">
                  <a:solidFill>
                    <a:prstClr val="black"/>
                  </a:solidFill>
                  <a:latin typeface="標楷體" panose="03000509000000000000" pitchFamily="65" charset="-120"/>
                  <a:ea typeface="標楷體" panose="03000509000000000000" pitchFamily="65" charset="-120"/>
                </a:rPr>
                <a:t>簡介我國國情及我國保障與促進人權之一般架構。</a:t>
              </a:r>
            </a:p>
          </p:txBody>
        </p:sp>
        <p:sp>
          <p:nvSpPr>
            <p:cNvPr id="17" name="AutoShape 7"/>
            <p:cNvSpPr>
              <a:spLocks noChangeArrowheads="1"/>
            </p:cNvSpPr>
            <p:nvPr/>
          </p:nvSpPr>
          <p:spPr bwMode="gray">
            <a:xfrm>
              <a:off x="6977671" y="3722664"/>
              <a:ext cx="3973203" cy="1543819"/>
            </a:xfrm>
            <a:prstGeom prst="roundRect">
              <a:avLst>
                <a:gd name="adj" fmla="val 16667"/>
              </a:avLst>
            </a:prstGeom>
            <a:solidFill>
              <a:srgbClr val="9BBB59">
                <a:lumMod val="20000"/>
                <a:lumOff val="80000"/>
              </a:srgbClr>
            </a:solidFill>
            <a:ln w="25400" algn="ctr">
              <a:noFill/>
              <a:round/>
              <a:headEnd/>
              <a:tailEnd/>
            </a:ln>
            <a:effectLst>
              <a:innerShdw blurRad="63500" dist="50800" dir="2700000">
                <a:prstClr val="black">
                  <a:alpha val="50000"/>
                </a:prstClr>
              </a:innerShdw>
            </a:effectLst>
            <a:scene3d>
              <a:camera prst="orthographicFront"/>
              <a:lightRig rig="threePt" dir="t"/>
            </a:scene3d>
            <a:sp3d>
              <a:bevelT/>
            </a:sp3d>
          </p:spPr>
          <p:txBody>
            <a:bodyPr lIns="45720" tIns="44451" rIns="45720" bIns="44451" anchor="ctr" anchorCtr="1"/>
            <a:lstStyle/>
            <a:p>
              <a:pPr defTabSz="914377">
                <a:defRPr/>
              </a:pPr>
              <a:endParaRPr lang="en-US" altLang="zh-TW" sz="2400" kern="0" dirty="0">
                <a:solidFill>
                  <a:prstClr val="black"/>
                </a:solidFill>
                <a:latin typeface="標楷體" panose="03000509000000000000" pitchFamily="65" charset="-120"/>
                <a:ea typeface="標楷體" panose="03000509000000000000" pitchFamily="65" charset="-120"/>
              </a:endParaRPr>
            </a:p>
            <a:p>
              <a:pPr defTabSz="914377">
                <a:defRPr/>
              </a:pPr>
              <a:r>
                <a:rPr lang="zh-TW" altLang="en-US" sz="2400" kern="0" dirty="0">
                  <a:solidFill>
                    <a:prstClr val="black"/>
                  </a:solidFill>
                  <a:latin typeface="標楷體" panose="03000509000000000000" pitchFamily="65" charset="-120"/>
                  <a:ea typeface="標楷體" panose="03000509000000000000" pitchFamily="65" charset="-120"/>
                </a:rPr>
                <a:t>說明我國履行公約之情形，含相關統計及執行困難。</a:t>
              </a:r>
            </a:p>
          </p:txBody>
        </p:sp>
        <p:sp>
          <p:nvSpPr>
            <p:cNvPr id="18" name="Arc 9"/>
            <p:cNvSpPr>
              <a:spLocks/>
            </p:cNvSpPr>
            <p:nvPr/>
          </p:nvSpPr>
          <p:spPr bwMode="auto">
            <a:xfrm flipV="1">
              <a:off x="4022411" y="2663443"/>
              <a:ext cx="974076" cy="835780"/>
            </a:xfrm>
            <a:custGeom>
              <a:avLst/>
              <a:gdLst>
                <a:gd name="T0" fmla="*/ 0 w 21600"/>
                <a:gd name="T1" fmla="*/ 0 h 21600"/>
                <a:gd name="T2" fmla="*/ 544 w 21600"/>
                <a:gd name="T3" fmla="*/ 453 h 21600"/>
                <a:gd name="T4" fmla="*/ 0 w 21600"/>
                <a:gd name="T5" fmla="*/ 4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969696"/>
              </a:solidFill>
              <a:round/>
              <a:headEnd type="triangle" w="med" len="med"/>
              <a:tailEnd/>
            </a:ln>
            <a:effectLst>
              <a:innerShdw blurRad="63500" dist="50800" dir="2700000">
                <a:prstClr val="black">
                  <a:alpha val="50000"/>
                </a:prstClr>
              </a:innerShdw>
            </a:effectLst>
            <a:scene3d>
              <a:camera prst="orthographicFront"/>
              <a:lightRig rig="threePt" dir="t"/>
            </a:scene3d>
            <a:sp3d/>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defTabSz="914377" eaLnBrk="1" hangingPunct="1"/>
              <a:endParaRPr lang="zh-TW" altLang="en-US" sz="2400">
                <a:solidFill>
                  <a:prstClr val="white"/>
                </a:solidFill>
                <a:latin typeface="標楷體" panose="03000509000000000000" pitchFamily="65" charset="-120"/>
                <a:ea typeface="標楷體" panose="03000509000000000000" pitchFamily="65" charset="-120"/>
              </a:endParaRPr>
            </a:p>
          </p:txBody>
        </p:sp>
        <p:sp>
          <p:nvSpPr>
            <p:cNvPr id="19" name="Arc 11"/>
            <p:cNvSpPr>
              <a:spLocks/>
            </p:cNvSpPr>
            <p:nvPr/>
          </p:nvSpPr>
          <p:spPr bwMode="auto">
            <a:xfrm flipH="1" flipV="1">
              <a:off x="7072163" y="2652966"/>
              <a:ext cx="790368" cy="835780"/>
            </a:xfrm>
            <a:custGeom>
              <a:avLst/>
              <a:gdLst>
                <a:gd name="T0" fmla="*/ 0 w 21600"/>
                <a:gd name="T1" fmla="*/ 0 h 21600"/>
                <a:gd name="T2" fmla="*/ 544 w 21600"/>
                <a:gd name="T3" fmla="*/ 453 h 21600"/>
                <a:gd name="T4" fmla="*/ 0 w 21600"/>
                <a:gd name="T5" fmla="*/ 4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969696"/>
              </a:solidFill>
              <a:round/>
              <a:headEnd type="triangle" w="med" len="med"/>
              <a:tailEnd/>
            </a:ln>
            <a:effectLst>
              <a:innerShdw blurRad="63500" dist="50800" dir="2700000">
                <a:prstClr val="black">
                  <a:alpha val="50000"/>
                </a:prstClr>
              </a:innerShdw>
            </a:effectLst>
            <a:scene3d>
              <a:camera prst="orthographicFront"/>
              <a:lightRig rig="threePt" dir="t"/>
            </a:scene3d>
            <a:sp3d/>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defTabSz="914377" eaLnBrk="1" hangingPunct="1"/>
              <a:endParaRPr lang="zh-TW" altLang="en-US" sz="2400">
                <a:solidFill>
                  <a:prstClr val="white"/>
                </a:solidFill>
                <a:latin typeface="標楷體" panose="03000509000000000000" pitchFamily="65" charset="-120"/>
                <a:ea typeface="標楷體" panose="03000509000000000000" pitchFamily="65" charset="-120"/>
              </a:endParaRPr>
            </a:p>
          </p:txBody>
        </p:sp>
        <p:sp>
          <p:nvSpPr>
            <p:cNvPr id="20" name="AutoShape 12"/>
            <p:cNvSpPr>
              <a:spLocks noChangeArrowheads="1"/>
            </p:cNvSpPr>
            <p:nvPr/>
          </p:nvSpPr>
          <p:spPr bwMode="gray">
            <a:xfrm>
              <a:off x="4569261" y="1959633"/>
              <a:ext cx="3058939" cy="1015065"/>
            </a:xfrm>
            <a:prstGeom prst="roundRect">
              <a:avLst>
                <a:gd name="adj" fmla="val 16667"/>
              </a:avLst>
            </a:prstGeom>
            <a:solidFill>
              <a:srgbClr val="4BACC6">
                <a:lumMod val="75000"/>
              </a:srgbClr>
            </a:solidFill>
            <a:ln w="25400" algn="ctr">
              <a:noFill/>
              <a:round/>
              <a:headEnd/>
              <a:tailEnd/>
            </a:ln>
            <a:effectLst>
              <a:innerShdw blurRad="63500" dist="50800" dir="2700000">
                <a:prstClr val="black">
                  <a:alpha val="50000"/>
                </a:prstClr>
              </a:innerShdw>
            </a:effectLst>
            <a:scene3d>
              <a:camera prst="orthographicFront">
                <a:rot lat="0" lon="0" rev="0"/>
              </a:camera>
              <a:lightRig rig="contrasting" dir="t">
                <a:rot lat="0" lon="0" rev="7800000"/>
              </a:lightRig>
            </a:scene3d>
            <a:sp3d>
              <a:bevelT w="139700" h="139700"/>
            </a:sp3d>
          </p:spPr>
          <p:txBody>
            <a:bodyPr lIns="45720" tIns="44451" rIns="45720" bIns="44451" anchor="ctr" anchorCtr="1"/>
            <a:lstStyle/>
            <a:p>
              <a:pPr defTabSz="914377">
                <a:defRPr/>
              </a:pPr>
              <a:r>
                <a:rPr lang="zh-TW" altLang="en-US" sz="3200" kern="0" dirty="0">
                  <a:solidFill>
                    <a:srgbClr val="9BBB59">
                      <a:lumMod val="20000"/>
                      <a:lumOff val="80000"/>
                    </a:srgbClr>
                  </a:solidFill>
                  <a:latin typeface="標楷體" panose="03000509000000000000" pitchFamily="65" charset="-120"/>
                  <a:ea typeface="標楷體" panose="03000509000000000000" pitchFamily="65" charset="-120"/>
                </a:rPr>
                <a:t>國家報告</a:t>
              </a:r>
            </a:p>
          </p:txBody>
        </p:sp>
        <p:sp>
          <p:nvSpPr>
            <p:cNvPr id="21" name="圓角化對角線角落矩形 20"/>
            <p:cNvSpPr/>
            <p:nvPr/>
          </p:nvSpPr>
          <p:spPr>
            <a:xfrm>
              <a:off x="1188357" y="3601659"/>
              <a:ext cx="2415209" cy="680975"/>
            </a:xfrm>
            <a:prstGeom prst="round2DiagRect">
              <a:avLst/>
            </a:prstGeom>
            <a:solidFill>
              <a:srgbClr val="FF9900"/>
            </a:solidFill>
            <a:ln w="12700" cap="flat" cmpd="sng" algn="ctr">
              <a:noFill/>
              <a:prstDash val="solid"/>
              <a:miter lim="800000"/>
            </a:ln>
            <a:effectLst>
              <a:innerShdw blurRad="63500" dist="50800" dir="2700000">
                <a:prstClr val="black">
                  <a:alpha val="50000"/>
                </a:prstClr>
              </a:innerShdw>
            </a:effectLst>
            <a:scene3d>
              <a:camera prst="orthographicFront"/>
              <a:lightRig rig="threePt" dir="t"/>
            </a:scene3d>
            <a:sp3d>
              <a:bevelT/>
            </a:sp3d>
          </p:spPr>
          <p:txBody>
            <a:bodyPr rtlCol="0" anchor="ctr"/>
            <a:lstStyle/>
            <a:p>
              <a:pPr algn="ctr" defTabSz="914377">
                <a:defRPr/>
              </a:pPr>
              <a:r>
                <a:rPr lang="zh-TW" altLang="en-US" sz="2400" b="1" kern="0" dirty="0">
                  <a:latin typeface="標楷體" panose="03000509000000000000" pitchFamily="65" charset="-120"/>
                  <a:ea typeface="標楷體" panose="03000509000000000000" pitchFamily="65" charset="-120"/>
                </a:rPr>
                <a:t>共同核心文件</a:t>
              </a:r>
            </a:p>
          </p:txBody>
        </p:sp>
        <p:sp>
          <p:nvSpPr>
            <p:cNvPr id="22" name="圓角化對角線角落矩形 21"/>
            <p:cNvSpPr/>
            <p:nvPr/>
          </p:nvSpPr>
          <p:spPr>
            <a:xfrm>
              <a:off x="6420597" y="3645487"/>
              <a:ext cx="2415209" cy="637149"/>
            </a:xfrm>
            <a:prstGeom prst="round2DiagRect">
              <a:avLst/>
            </a:prstGeom>
            <a:solidFill>
              <a:srgbClr val="9BBB59"/>
            </a:solidFill>
            <a:ln w="12700" cap="flat" cmpd="sng" algn="ctr">
              <a:noFill/>
              <a:prstDash val="solid"/>
              <a:miter lim="800000"/>
            </a:ln>
            <a:effectLst>
              <a:innerShdw blurRad="63500" dist="50800" dir="2700000">
                <a:prstClr val="black">
                  <a:alpha val="50000"/>
                </a:prstClr>
              </a:innerShdw>
            </a:effectLst>
            <a:scene3d>
              <a:camera prst="orthographicFront"/>
              <a:lightRig rig="threePt" dir="t"/>
            </a:scene3d>
            <a:sp3d>
              <a:bevelT/>
            </a:sp3d>
          </p:spPr>
          <p:txBody>
            <a:bodyPr rtlCol="0" anchor="ctr"/>
            <a:lstStyle/>
            <a:p>
              <a:pPr algn="ctr" defTabSz="914377">
                <a:defRPr/>
              </a:pPr>
              <a:r>
                <a:rPr lang="zh-TW" altLang="en-US" sz="2400" b="1" kern="0" dirty="0">
                  <a:latin typeface="標楷體" panose="03000509000000000000" pitchFamily="65" charset="-120"/>
                  <a:ea typeface="標楷體" panose="03000509000000000000" pitchFamily="65" charset="-120"/>
                </a:rPr>
                <a:t>條約專要文件</a:t>
              </a:r>
            </a:p>
          </p:txBody>
        </p:sp>
        <p:sp>
          <p:nvSpPr>
            <p:cNvPr id="23" name="文字方塊 22"/>
            <p:cNvSpPr txBox="1"/>
            <p:nvPr/>
          </p:nvSpPr>
          <p:spPr>
            <a:xfrm>
              <a:off x="2554649" y="5591874"/>
              <a:ext cx="7731888" cy="707886"/>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pPr defTabSz="914377"/>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考量</a:t>
              </a:r>
              <a:r>
                <a:rPr lang="zh-TW"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兩公約共同核心文件甫於</a:t>
              </a:r>
              <a:r>
                <a:rPr lang="en-US"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105.4</a:t>
              </a:r>
              <a:r>
                <a:rPr lang="zh-TW"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完成，業就我國國情及人權概況更新資料，</a:t>
              </a:r>
              <a:r>
                <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故</a:t>
              </a:r>
              <a:r>
                <a:rPr lang="zh-TW" altLang="zh-TW"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共同核心文件逕行採用兩公約共同核心文件。</a:t>
              </a:r>
              <a:endParaRPr lang="zh-TW" altLang="en-US" sz="20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Tree>
    <p:extLst>
      <p:ext uri="{BB962C8B-B14F-4D97-AF65-F5344CB8AC3E}">
        <p14:creationId xmlns:p14="http://schemas.microsoft.com/office/powerpoint/2010/main" val="24861744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有機">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4779</TotalTime>
  <Words>3559</Words>
  <Application>Microsoft Office PowerPoint</Application>
  <PresentationFormat>寬螢幕</PresentationFormat>
  <Paragraphs>435</Paragraphs>
  <Slides>21</Slides>
  <Notes>21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21</vt:i4>
      </vt:variant>
    </vt:vector>
  </HeadingPairs>
  <TitlesOfParts>
    <vt:vector size="31" baseType="lpstr">
      <vt:lpstr>微軟正黑體</vt:lpstr>
      <vt:lpstr>新細明體</vt:lpstr>
      <vt:lpstr>標楷體</vt:lpstr>
      <vt:lpstr>Arial</vt:lpstr>
      <vt:lpstr>Calibri</vt:lpstr>
      <vt:lpstr>Garamond</vt:lpstr>
      <vt:lpstr>Harlow Solid Italic</vt:lpstr>
      <vt:lpstr>Tahoma</vt:lpstr>
      <vt:lpstr>Times New Roman</vt:lpstr>
      <vt:lpstr>有機</vt:lpstr>
      <vt:lpstr>我國身心障礙者權利公約暨兒童權利公約 首次國家報告國際審查作業規劃</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落實兒童權利公約 推動計劃</dc:title>
  <dc:creator>吳慧君</dc:creator>
  <cp:lastModifiedBy>Cheng, Yu-hua</cp:lastModifiedBy>
  <cp:revision>426</cp:revision>
  <cp:lastPrinted>2017-08-23T04:31:00Z</cp:lastPrinted>
  <dcterms:created xsi:type="dcterms:W3CDTF">2014-08-13T13:56:25Z</dcterms:created>
  <dcterms:modified xsi:type="dcterms:W3CDTF">2017-09-14T08:54:56Z</dcterms:modified>
</cp:coreProperties>
</file>