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handoutMasterIdLst>
    <p:handoutMasterId r:id="rId12"/>
  </p:handoutMasterIdLst>
  <p:sldIdLst>
    <p:sldId id="256" r:id="rId3"/>
    <p:sldId id="259" r:id="rId4"/>
    <p:sldId id="258" r:id="rId5"/>
    <p:sldId id="257" r:id="rId6"/>
    <p:sldId id="260" r:id="rId7"/>
    <p:sldId id="262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Title" id="{A398B68D-AC5D-4FFD-92C8-A4AD435BDF81}">
          <p14:sldIdLst>
            <p14:sldId id="256"/>
          </p14:sldIdLst>
        </p14:section>
        <p14:section name="body" id="{D08FCC11-B593-4EB4-AD94-374D12F8B539}">
          <p14:sldIdLst>
            <p14:sldId id="259"/>
            <p14:sldId id="258"/>
            <p14:sldId id="257"/>
            <p14:sldId id="260"/>
            <p14:sldId id="262"/>
            <p14:sldId id="263"/>
            <p14:sldId id="264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498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rugger" userId="b769f14c15f674ea" providerId="LiveId" clId="{B0E25A30-A3B1-4DE8-9232-0765F5A45F4F}"/>
    <pc:docChg chg="undo redo custSel addSld modSld sldOrd modMainMaster">
      <pc:chgData name="Michael Brugger" userId="b769f14c15f674ea" providerId="LiveId" clId="{B0E25A30-A3B1-4DE8-9232-0765F5A45F4F}" dt="2018-01-15T11:55:47.067" v="2836" actId="1076"/>
      <pc:docMkLst>
        <pc:docMk/>
      </pc:docMkLst>
      <pc:sldChg chg="addSp delSp modSp modTransition setBg delDesignElem">
        <pc:chgData name="Michael Brugger" userId="b769f14c15f674ea" providerId="LiveId" clId="{B0E25A30-A3B1-4DE8-9232-0765F5A45F4F}" dt="2018-01-13T18:32:04.777" v="471" actId="20577"/>
        <pc:sldMkLst>
          <pc:docMk/>
          <pc:sldMk cId="1180417471" sldId="256"/>
        </pc:sldMkLst>
        <pc:spChg chg="mod">
          <ac:chgData name="Michael Brugger" userId="b769f14c15f674ea" providerId="LiveId" clId="{B0E25A30-A3B1-4DE8-9232-0765F5A45F4F}" dt="2018-01-13T18:26:01.114" v="237" actId="20577"/>
          <ac:spMkLst>
            <pc:docMk/>
            <pc:sldMk cId="1180417471" sldId="256"/>
            <ac:spMk id="2" creationId="{8217CB4B-AEB3-4B5F-B978-FA270BEFD8CE}"/>
          </ac:spMkLst>
        </pc:spChg>
        <pc:spChg chg="mod">
          <ac:chgData name="Michael Brugger" userId="b769f14c15f674ea" providerId="LiveId" clId="{B0E25A30-A3B1-4DE8-9232-0765F5A45F4F}" dt="2018-01-13T18:26:01.114" v="237" actId="20577"/>
          <ac:spMkLst>
            <pc:docMk/>
            <pc:sldMk cId="1180417471" sldId="256"/>
            <ac:spMk id="3" creationId="{F36CDBE7-CC49-4175-ACF6-A1EA4A9305F1}"/>
          </ac:spMkLst>
        </pc:spChg>
        <pc:spChg chg="add del">
          <ac:chgData name="Michael Brugger" userId="b769f14c15f674ea" providerId="LiveId" clId="{B0E25A30-A3B1-4DE8-9232-0765F5A45F4F}" dt="2018-01-13T18:26:01.114" v="237" actId="20577"/>
          <ac:spMkLst>
            <pc:docMk/>
            <pc:sldMk cId="1180417471" sldId="256"/>
            <ac:spMk id="11" creationId="{87CC2527-562A-4F69-B487-4371E5B243E7}"/>
          </ac:spMkLst>
        </pc:spChg>
        <pc:cxnChg chg="add del">
          <ac:chgData name="Michael Brugger" userId="b769f14c15f674ea" providerId="LiveId" clId="{B0E25A30-A3B1-4DE8-9232-0765F5A45F4F}" dt="2018-01-13T18:26:01.114" v="237" actId="20577"/>
          <ac:cxnSpMkLst>
            <pc:docMk/>
            <pc:sldMk cId="1180417471" sldId="256"/>
            <ac:cxnSpMk id="13" creationId="{BCDAEC91-5BCE-4B55-9CC0-43EF94CB734B}"/>
          </ac:cxnSpMkLst>
        </pc:cxnChg>
      </pc:sldChg>
      <pc:sldChg chg="addSp delSp modSp ord modTransition setBg">
        <pc:chgData name="Michael Brugger" userId="b769f14c15f674ea" providerId="LiveId" clId="{B0E25A30-A3B1-4DE8-9232-0765F5A45F4F}" dt="2018-01-15T11:55:47.067" v="2836" actId="1076"/>
        <pc:sldMkLst>
          <pc:docMk/>
          <pc:sldMk cId="2309025827" sldId="257"/>
        </pc:sldMkLst>
        <pc:spChg chg="mod">
          <ac:chgData name="Michael Brugger" userId="b769f14c15f674ea" providerId="LiveId" clId="{B0E25A30-A3B1-4DE8-9232-0765F5A45F4F}" dt="2018-01-15T11:01:24.509" v="1487" actId="1036"/>
          <ac:spMkLst>
            <pc:docMk/>
            <pc:sldMk cId="2309025827" sldId="257"/>
            <ac:spMk id="2" creationId="{2D37D463-2B0D-4724-AFAE-A8B3074FF072}"/>
          </ac:spMkLst>
        </pc:spChg>
        <pc:spChg chg="mod">
          <ac:chgData name="Michael Brugger" userId="b769f14c15f674ea" providerId="LiveId" clId="{B0E25A30-A3B1-4DE8-9232-0765F5A45F4F}" dt="2018-01-15T11:01:32.283" v="1515" actId="1036"/>
          <ac:spMkLst>
            <pc:docMk/>
            <pc:sldMk cId="2309025827" sldId="257"/>
            <ac:spMk id="17" creationId="{F3C044F6-5059-4096-B02B-66CD22084024}"/>
          </ac:spMkLst>
        </pc:spChg>
        <pc:picChg chg="add del mod">
          <ac:chgData name="Michael Brugger" userId="b769f14c15f674ea" providerId="LiveId" clId="{B0E25A30-A3B1-4DE8-9232-0765F5A45F4F}" dt="2018-01-15T10:58:13.010" v="1455" actId="478"/>
          <ac:picMkLst>
            <pc:docMk/>
            <pc:sldMk cId="2309025827" sldId="257"/>
            <ac:picMk id="4" creationId="{F77664C2-6F0D-4301-AFBF-E83870F39237}"/>
          </ac:picMkLst>
        </pc:picChg>
        <pc:picChg chg="add mod">
          <ac:chgData name="Michael Brugger" userId="b769f14c15f674ea" providerId="LiveId" clId="{B0E25A30-A3B1-4DE8-9232-0765F5A45F4F}" dt="2018-01-15T11:55:47.067" v="2836" actId="1076"/>
          <ac:picMkLst>
            <pc:docMk/>
            <pc:sldMk cId="2309025827" sldId="257"/>
            <ac:picMk id="6" creationId="{4663EF78-753D-40AE-A909-24226C3CF85A}"/>
          </ac:picMkLst>
        </pc:picChg>
      </pc:sldChg>
      <pc:sldChg chg="addSp delSp modSp modTransition">
        <pc:chgData name="Michael Brugger" userId="b769f14c15f674ea" providerId="LiveId" clId="{B0E25A30-A3B1-4DE8-9232-0765F5A45F4F}" dt="2018-01-15T11:55:07.394" v="2835" actId="20577"/>
        <pc:sldMkLst>
          <pc:docMk/>
          <pc:sldMk cId="1503832573" sldId="258"/>
        </pc:sldMkLst>
        <pc:spChg chg="del mod">
          <ac:chgData name="Michael Brugger" userId="b769f14c15f674ea" providerId="LiveId" clId="{B0E25A30-A3B1-4DE8-9232-0765F5A45F4F}" dt="2018-01-13T18:38:41.764" v="702" actId="478"/>
          <ac:spMkLst>
            <pc:docMk/>
            <pc:sldMk cId="1503832573" sldId="258"/>
            <ac:spMk id="3" creationId="{69203377-9B67-4B91-BD37-25C9E91C0A93}"/>
          </ac:spMkLst>
        </pc:spChg>
        <pc:spChg chg="add mod">
          <ac:chgData name="Michael Brugger" userId="b769f14c15f674ea" providerId="LiveId" clId="{B0E25A30-A3B1-4DE8-9232-0765F5A45F4F}" dt="2018-01-15T11:55:07.394" v="2835" actId="20577"/>
          <ac:spMkLst>
            <pc:docMk/>
            <pc:sldMk cId="1503832573" sldId="258"/>
            <ac:spMk id="4" creationId="{CEC17DBC-CCB0-4AD2-A463-234AF9D05958}"/>
          </ac:spMkLst>
        </pc:spChg>
        <pc:spChg chg="add del mod">
          <ac:chgData name="Michael Brugger" userId="b769f14c15f674ea" providerId="LiveId" clId="{B0E25A30-A3B1-4DE8-9232-0765F5A45F4F}" dt="2018-01-13T18:39:00.135" v="704" actId="478"/>
          <ac:spMkLst>
            <pc:docMk/>
            <pc:sldMk cId="1503832573" sldId="258"/>
            <ac:spMk id="6" creationId="{AEE2DE5B-3520-4C90-844C-0104F1ADA877}"/>
          </ac:spMkLst>
        </pc:spChg>
        <pc:spChg chg="add del mod">
          <ac:chgData name="Michael Brugger" userId="b769f14c15f674ea" providerId="LiveId" clId="{B0E25A30-A3B1-4DE8-9232-0765F5A45F4F}" dt="2018-01-13T18:41:27.497" v="811" actId="20577"/>
          <ac:spMkLst>
            <pc:docMk/>
            <pc:sldMk cId="1503832573" sldId="258"/>
            <ac:spMk id="9" creationId="{E98B0EB0-9999-4E32-BAF4-316EB6727516}"/>
          </ac:spMkLst>
        </pc:spChg>
        <pc:picChg chg="add del mod">
          <ac:chgData name="Michael Brugger" userId="b769f14c15f674ea" providerId="LiveId" clId="{B0E25A30-A3B1-4DE8-9232-0765F5A45F4F}" dt="2018-01-15T10:56:06.184" v="1436" actId="1076"/>
          <ac:picMkLst>
            <pc:docMk/>
            <pc:sldMk cId="1503832573" sldId="258"/>
            <ac:picMk id="8" creationId="{E21EC392-EE2A-4044-8B15-5952A1117A08}"/>
          </ac:picMkLst>
        </pc:picChg>
      </pc:sldChg>
      <pc:sldChg chg="addSp delSp modSp ord modTransition">
        <pc:chgData name="Michael Brugger" userId="b769f14c15f674ea" providerId="LiveId" clId="{B0E25A30-A3B1-4DE8-9232-0765F5A45F4F}" dt="2018-01-15T11:30:01.279" v="2333"/>
        <pc:sldMkLst>
          <pc:docMk/>
          <pc:sldMk cId="3377789436" sldId="259"/>
        </pc:sldMkLst>
        <pc:spChg chg="mod">
          <ac:chgData name="Michael Brugger" userId="b769f14c15f674ea" providerId="LiveId" clId="{B0E25A30-A3B1-4DE8-9232-0765F5A45F4F}" dt="2018-01-15T10:56:55.894" v="1438" actId="1076"/>
          <ac:spMkLst>
            <pc:docMk/>
            <pc:sldMk cId="3377789436" sldId="259"/>
            <ac:spMk id="2" creationId="{486BF846-8B8C-4220-98CF-4E19E99E27FC}"/>
          </ac:spMkLst>
        </pc:spChg>
        <pc:spChg chg="del">
          <ac:chgData name="Michael Brugger" userId="b769f14c15f674ea" providerId="LiveId" clId="{B0E25A30-A3B1-4DE8-9232-0765F5A45F4F}" dt="2018-01-13T18:41:56.287" v="812" actId="478"/>
          <ac:spMkLst>
            <pc:docMk/>
            <pc:sldMk cId="3377789436" sldId="259"/>
            <ac:spMk id="3" creationId="{B7D74FCB-195E-4CC9-8BB7-18A443CA94C0}"/>
          </ac:spMkLst>
        </pc:spChg>
        <pc:spChg chg="add mod">
          <ac:chgData name="Michael Brugger" userId="b769f14c15f674ea" providerId="LiveId" clId="{B0E25A30-A3B1-4DE8-9232-0765F5A45F4F}" dt="2018-01-15T10:57:02.189" v="1439" actId="1076"/>
          <ac:spMkLst>
            <pc:docMk/>
            <pc:sldMk cId="3377789436" sldId="259"/>
            <ac:spMk id="4" creationId="{BCCFB8A7-6322-4ADF-BCA5-AE71C7AA5C07}"/>
          </ac:spMkLst>
        </pc:spChg>
        <pc:spChg chg="add del">
          <ac:chgData name="Michael Brugger" userId="b769f14c15f674ea" providerId="LiveId" clId="{B0E25A30-A3B1-4DE8-9232-0765F5A45F4F}" dt="2018-01-13T18:42:07.957" v="816" actId="255"/>
          <ac:spMkLst>
            <pc:docMk/>
            <pc:sldMk cId="3377789436" sldId="259"/>
            <ac:spMk id="5" creationId="{D06D67EA-3C48-4A1C-A00D-363C86018466}"/>
          </ac:spMkLst>
        </pc:spChg>
        <pc:spChg chg="add del mod">
          <ac:chgData name="Michael Brugger" userId="b769f14c15f674ea" providerId="LiveId" clId="{B0E25A30-A3B1-4DE8-9232-0765F5A45F4F}" dt="2018-01-13T18:44:52.135" v="881" actId="478"/>
          <ac:spMkLst>
            <pc:docMk/>
            <pc:sldMk cId="3377789436" sldId="259"/>
            <ac:spMk id="6" creationId="{24B00A16-5482-469F-B2B7-865BD9ED1957}"/>
          </ac:spMkLst>
        </pc:spChg>
        <pc:spChg chg="add del mod">
          <ac:chgData name="Michael Brugger" userId="b769f14c15f674ea" providerId="LiveId" clId="{B0E25A30-A3B1-4DE8-9232-0765F5A45F4F}" dt="2018-01-13T18:42:39.622" v="822" actId="255"/>
          <ac:spMkLst>
            <pc:docMk/>
            <pc:sldMk cId="3377789436" sldId="259"/>
            <ac:spMk id="7" creationId="{C4A4BF25-CB36-44C5-9109-1BF8C8D9C71F}"/>
          </ac:spMkLst>
        </pc:spChg>
      </pc:sldChg>
      <pc:sldChg chg="addSp delSp modSp modTransition">
        <pc:chgData name="Michael Brugger" userId="b769f14c15f674ea" providerId="LiveId" clId="{B0E25A30-A3B1-4DE8-9232-0765F5A45F4F}" dt="2018-01-15T11:28:20.829" v="2280" actId="20577"/>
        <pc:sldMkLst>
          <pc:docMk/>
          <pc:sldMk cId="1088285446" sldId="260"/>
        </pc:sldMkLst>
        <pc:spChg chg="mod">
          <ac:chgData name="Michael Brugger" userId="b769f14c15f674ea" providerId="LiveId" clId="{B0E25A30-A3B1-4DE8-9232-0765F5A45F4F}" dt="2018-01-15T10:55:32.237" v="1426" actId="20577"/>
          <ac:spMkLst>
            <pc:docMk/>
            <pc:sldMk cId="1088285446" sldId="260"/>
            <ac:spMk id="2" creationId="{3A66E61F-4101-483C-ACCA-1D54430F5800}"/>
          </ac:spMkLst>
        </pc:spChg>
        <pc:spChg chg="del">
          <ac:chgData name="Michael Brugger" userId="b769f14c15f674ea" providerId="LiveId" clId="{B0E25A30-A3B1-4DE8-9232-0765F5A45F4F}" dt="2018-01-14T11:43:36.843" v="1052" actId="20577"/>
          <ac:spMkLst>
            <pc:docMk/>
            <pc:sldMk cId="1088285446" sldId="260"/>
            <ac:spMk id="3" creationId="{ABA2B45D-070A-4343-A8CB-C4481640A298}"/>
          </ac:spMkLst>
        </pc:spChg>
        <pc:spChg chg="add mod">
          <ac:chgData name="Michael Brugger" userId="b769f14c15f674ea" providerId="LiveId" clId="{B0E25A30-A3B1-4DE8-9232-0765F5A45F4F}" dt="2018-01-15T11:28:20.829" v="2280" actId="20577"/>
          <ac:spMkLst>
            <pc:docMk/>
            <pc:sldMk cId="1088285446" sldId="260"/>
            <ac:spMk id="4" creationId="{84D2768D-DF38-419D-AF90-CBC44B9D5CA1}"/>
          </ac:spMkLst>
        </pc:spChg>
        <pc:spChg chg="add del mod">
          <ac:chgData name="Michael Brugger" userId="b769f14c15f674ea" providerId="LiveId" clId="{B0E25A30-A3B1-4DE8-9232-0765F5A45F4F}" dt="2018-01-15T10:53:31.736" v="1310" actId="478"/>
          <ac:spMkLst>
            <pc:docMk/>
            <pc:sldMk cId="1088285446" sldId="260"/>
            <ac:spMk id="14" creationId="{FE0F1EFA-252D-4EC6-9BDA-937E98D353F9}"/>
          </ac:spMkLst>
        </pc:spChg>
        <pc:picChg chg="add mod">
          <ac:chgData name="Michael Brugger" userId="b769f14c15f674ea" providerId="LiveId" clId="{B0E25A30-A3B1-4DE8-9232-0765F5A45F4F}" dt="2018-01-15T11:02:25.358" v="1567" actId="1038"/>
          <ac:picMkLst>
            <pc:docMk/>
            <pc:sldMk cId="1088285446" sldId="260"/>
            <ac:picMk id="5" creationId="{508F5703-A217-4C01-A6EB-52265243FF17}"/>
          </ac:picMkLst>
        </pc:picChg>
        <pc:picChg chg="add del mod">
          <ac:chgData name="Michael Brugger" userId="b769f14c15f674ea" providerId="LiveId" clId="{B0E25A30-A3B1-4DE8-9232-0765F5A45F4F}" dt="2018-01-15T10:50:36.886" v="1291" actId="478"/>
          <ac:picMkLst>
            <pc:docMk/>
            <pc:sldMk cId="1088285446" sldId="260"/>
            <ac:picMk id="7" creationId="{AB72D028-C811-41DA-A354-7EAC8B9B886B}"/>
          </ac:picMkLst>
        </pc:picChg>
        <pc:picChg chg="add del mod">
          <ac:chgData name="Michael Brugger" userId="b769f14c15f674ea" providerId="LiveId" clId="{B0E25A30-A3B1-4DE8-9232-0765F5A45F4F}" dt="2018-01-15T10:51:04.380" v="1295" actId="478"/>
          <ac:picMkLst>
            <pc:docMk/>
            <pc:sldMk cId="1088285446" sldId="260"/>
            <ac:picMk id="9" creationId="{9317594B-6527-4CA9-AB5F-B10270BB73D8}"/>
          </ac:picMkLst>
        </pc:picChg>
        <pc:picChg chg="add mod">
          <ac:chgData name="Michael Brugger" userId="b769f14c15f674ea" providerId="LiveId" clId="{B0E25A30-A3B1-4DE8-9232-0765F5A45F4F}" dt="2018-01-15T11:02:20.599" v="1542" actId="1036"/>
          <ac:picMkLst>
            <pc:docMk/>
            <pc:sldMk cId="1088285446" sldId="260"/>
            <ac:picMk id="11" creationId="{86B4EE97-8E0F-4773-9C34-A104F07FC2AF}"/>
          </ac:picMkLst>
        </pc:picChg>
        <pc:picChg chg="add mod">
          <ac:chgData name="Michael Brugger" userId="b769f14c15f674ea" providerId="LiveId" clId="{B0E25A30-A3B1-4DE8-9232-0765F5A45F4F}" dt="2018-01-15T10:53:45.753" v="1311" actId="1038"/>
          <ac:picMkLst>
            <pc:docMk/>
            <pc:sldMk cId="1088285446" sldId="260"/>
            <ac:picMk id="13" creationId="{7FAA57B1-EB16-4285-986E-C9062C69F828}"/>
          </ac:picMkLst>
        </pc:picChg>
        <pc:picChg chg="add mod">
          <ac:chgData name="Michael Brugger" userId="b769f14c15f674ea" providerId="LiveId" clId="{B0E25A30-A3B1-4DE8-9232-0765F5A45F4F}" dt="2018-01-15T10:54:46.352" v="1382" actId="1038"/>
          <ac:picMkLst>
            <pc:docMk/>
            <pc:sldMk cId="1088285446" sldId="260"/>
            <ac:picMk id="16" creationId="{D912FE7B-04F5-4780-8067-A3E5FEB278C3}"/>
          </ac:picMkLst>
        </pc:picChg>
      </pc:sldChg>
      <pc:sldChg chg="addSp modSp add mod setBg">
        <pc:chgData name="Michael Brugger" userId="b769f14c15f674ea" providerId="LiveId" clId="{B0E25A30-A3B1-4DE8-9232-0765F5A45F4F}" dt="2018-01-15T11:19:29.284" v="1924" actId="20577"/>
        <pc:sldMkLst>
          <pc:docMk/>
          <pc:sldMk cId="3630857451" sldId="261"/>
        </pc:sldMkLst>
        <pc:spChg chg="mod">
          <ac:chgData name="Michael Brugger" userId="b769f14c15f674ea" providerId="LiveId" clId="{B0E25A30-A3B1-4DE8-9232-0765F5A45F4F}" dt="2018-01-15T11:19:17.558" v="1923" actId="26606"/>
          <ac:spMkLst>
            <pc:docMk/>
            <pc:sldMk cId="3630857451" sldId="261"/>
            <ac:spMk id="2" creationId="{C11844F1-763C-4F8C-83AB-72D7FDA8D4A9}"/>
          </ac:spMkLst>
        </pc:spChg>
        <pc:spChg chg="mod">
          <ac:chgData name="Michael Brugger" userId="b769f14c15f674ea" providerId="LiveId" clId="{B0E25A30-A3B1-4DE8-9232-0765F5A45F4F}" dt="2018-01-15T11:19:29.284" v="1924" actId="20577"/>
          <ac:spMkLst>
            <pc:docMk/>
            <pc:sldMk cId="3630857451" sldId="261"/>
            <ac:spMk id="3" creationId="{A6129C40-BDCB-48B2-AD67-BCF6DB476BA3}"/>
          </ac:spMkLst>
        </pc:spChg>
        <pc:spChg chg="add">
          <ac:chgData name="Michael Brugger" userId="b769f14c15f674ea" providerId="LiveId" clId="{B0E25A30-A3B1-4DE8-9232-0765F5A45F4F}" dt="2018-01-15T11:19:17.558" v="1923" actId="26606"/>
          <ac:spMkLst>
            <pc:docMk/>
            <pc:sldMk cId="3630857451" sldId="261"/>
            <ac:spMk id="18" creationId="{984EBD3F-67EF-44C7-B884-6983D06E0E89}"/>
          </ac:spMkLst>
        </pc:spChg>
        <pc:spChg chg="add">
          <ac:chgData name="Michael Brugger" userId="b769f14c15f674ea" providerId="LiveId" clId="{B0E25A30-A3B1-4DE8-9232-0765F5A45F4F}" dt="2018-01-15T11:19:17.558" v="1923" actId="26606"/>
          <ac:spMkLst>
            <pc:docMk/>
            <pc:sldMk cId="3630857451" sldId="261"/>
            <ac:spMk id="28" creationId="{B498D191-2892-49ED-9A61-B92F9F21870E}"/>
          </ac:spMkLst>
        </pc:spChg>
        <pc:grpChg chg="add">
          <ac:chgData name="Michael Brugger" userId="b769f14c15f674ea" providerId="LiveId" clId="{B0E25A30-A3B1-4DE8-9232-0765F5A45F4F}" dt="2018-01-15T11:19:17.558" v="1923" actId="26606"/>
          <ac:grpSpMkLst>
            <pc:docMk/>
            <pc:sldMk cId="3630857451" sldId="261"/>
            <ac:grpSpMk id="10" creationId="{25363578-2A8C-4658-87B5-C5912F542358}"/>
          </ac:grpSpMkLst>
        </pc:grpChg>
        <pc:grpChg chg="add">
          <ac:chgData name="Michael Brugger" userId="b769f14c15f674ea" providerId="LiveId" clId="{B0E25A30-A3B1-4DE8-9232-0765F5A45F4F}" dt="2018-01-15T11:19:17.558" v="1923" actId="26606"/>
          <ac:grpSpMkLst>
            <pc:docMk/>
            <pc:sldMk cId="3630857451" sldId="261"/>
            <ac:grpSpMk id="20" creationId="{B04EA309-75FB-47C1-A6DE-0641E88285DD}"/>
          </ac:grpSpMkLst>
        </pc:grpChg>
        <pc:picChg chg="add mod ord">
          <ac:chgData name="Michael Brugger" userId="b769f14c15f674ea" providerId="LiveId" clId="{B0E25A30-A3B1-4DE8-9232-0765F5A45F4F}" dt="2018-01-15T11:19:17.558" v="1923" actId="26606"/>
          <ac:picMkLst>
            <pc:docMk/>
            <pc:sldMk cId="3630857451" sldId="261"/>
            <ac:picMk id="5" creationId="{D9511707-5552-4C93-852D-662CD2732A25}"/>
          </ac:picMkLst>
        </pc:picChg>
      </pc:sldChg>
      <pc:sldChg chg="addSp delSp modSp add">
        <pc:chgData name="Michael Brugger" userId="b769f14c15f674ea" providerId="LiveId" clId="{B0E25A30-A3B1-4DE8-9232-0765F5A45F4F}" dt="2018-01-15T11:14:44.767" v="1918" actId="20577"/>
        <pc:sldMkLst>
          <pc:docMk/>
          <pc:sldMk cId="868259674" sldId="262"/>
        </pc:sldMkLst>
        <pc:spChg chg="mod">
          <ac:chgData name="Michael Brugger" userId="b769f14c15f674ea" providerId="LiveId" clId="{B0E25A30-A3B1-4DE8-9232-0765F5A45F4F}" dt="2018-01-15T10:55:38.816" v="1432" actId="20577"/>
          <ac:spMkLst>
            <pc:docMk/>
            <pc:sldMk cId="868259674" sldId="262"/>
            <ac:spMk id="2" creationId="{290D3CCB-9975-49CC-9D2E-A2624512B7A6}"/>
          </ac:spMkLst>
        </pc:spChg>
        <pc:spChg chg="del mod">
          <ac:chgData name="Michael Brugger" userId="b769f14c15f674ea" providerId="LiveId" clId="{B0E25A30-A3B1-4DE8-9232-0765F5A45F4F}" dt="2018-01-15T11:03:49.728" v="1600" actId="478"/>
          <ac:spMkLst>
            <pc:docMk/>
            <pc:sldMk cId="868259674" sldId="262"/>
            <ac:spMk id="3" creationId="{6C74CA93-84BF-4C2E-811D-765770ACFCA7}"/>
          </ac:spMkLst>
        </pc:spChg>
        <pc:spChg chg="add del mod">
          <ac:chgData name="Michael Brugger" userId="b769f14c15f674ea" providerId="LiveId" clId="{B0E25A30-A3B1-4DE8-9232-0765F5A45F4F}" dt="2018-01-15T11:03:53.199" v="1602" actId="478"/>
          <ac:spMkLst>
            <pc:docMk/>
            <pc:sldMk cId="868259674" sldId="262"/>
            <ac:spMk id="5" creationId="{52DB6D00-A22C-4952-8F47-25E1F39E5834}"/>
          </ac:spMkLst>
        </pc:spChg>
        <pc:spChg chg="add mod">
          <ac:chgData name="Michael Brugger" userId="b769f14c15f674ea" providerId="LiveId" clId="{B0E25A30-A3B1-4DE8-9232-0765F5A45F4F}" dt="2018-01-15T11:14:44.767" v="1918" actId="20577"/>
          <ac:spMkLst>
            <pc:docMk/>
            <pc:sldMk cId="868259674" sldId="262"/>
            <ac:spMk id="6" creationId="{0811C7F4-FFAC-46BD-B9BF-E2A6A3659A9A}"/>
          </ac:spMkLst>
        </pc:spChg>
      </pc:sldChg>
      <pc:sldChg chg="addSp delSp modSp add">
        <pc:chgData name="Michael Brugger" userId="b769f14c15f674ea" providerId="LiveId" clId="{B0E25A30-A3B1-4DE8-9232-0765F5A45F4F}" dt="2018-01-15T11:54:26.268" v="2822" actId="1076"/>
        <pc:sldMkLst>
          <pc:docMk/>
          <pc:sldMk cId="1737585824" sldId="263"/>
        </pc:sldMkLst>
        <pc:spChg chg="mod">
          <ac:chgData name="Michael Brugger" userId="b769f14c15f674ea" providerId="LiveId" clId="{B0E25A30-A3B1-4DE8-9232-0765F5A45F4F}" dt="2018-01-15T11:23:27.072" v="1950" actId="20577"/>
          <ac:spMkLst>
            <pc:docMk/>
            <pc:sldMk cId="1737585824" sldId="263"/>
            <ac:spMk id="2" creationId="{C8A9BB58-8111-41E3-BA50-E44B7493A0F3}"/>
          </ac:spMkLst>
        </pc:spChg>
        <pc:spChg chg="del">
          <ac:chgData name="Michael Brugger" userId="b769f14c15f674ea" providerId="LiveId" clId="{B0E25A30-A3B1-4DE8-9232-0765F5A45F4F}" dt="2018-01-15T11:23:30.933" v="1951" actId="478"/>
          <ac:spMkLst>
            <pc:docMk/>
            <pc:sldMk cId="1737585824" sldId="263"/>
            <ac:spMk id="3" creationId="{543D79BE-5DF7-427A-96C7-3B7B3019A4EC}"/>
          </ac:spMkLst>
        </pc:spChg>
        <pc:spChg chg="add mod">
          <ac:chgData name="Michael Brugger" userId="b769f14c15f674ea" providerId="LiveId" clId="{B0E25A30-A3B1-4DE8-9232-0765F5A45F4F}" dt="2018-01-15T11:54:26.268" v="2822" actId="1076"/>
          <ac:spMkLst>
            <pc:docMk/>
            <pc:sldMk cId="1737585824" sldId="263"/>
            <ac:spMk id="4" creationId="{C9E54EF3-E51E-43E6-B8FD-E2DE77EFAB6F}"/>
          </ac:spMkLst>
        </pc:spChg>
      </pc:sldChg>
      <pc:sldChg chg="addSp delSp modSp add">
        <pc:chgData name="Michael Brugger" userId="b769f14c15f674ea" providerId="LiveId" clId="{B0E25A30-A3B1-4DE8-9232-0765F5A45F4F}" dt="2018-01-15T11:54:05.110" v="2821" actId="1076"/>
        <pc:sldMkLst>
          <pc:docMk/>
          <pc:sldMk cId="2903591533" sldId="264"/>
        </pc:sldMkLst>
        <pc:spChg chg="mod">
          <ac:chgData name="Michael Brugger" userId="b769f14c15f674ea" providerId="LiveId" clId="{B0E25A30-A3B1-4DE8-9232-0765F5A45F4F}" dt="2018-01-15T11:33:53.334" v="2395" actId="20577"/>
          <ac:spMkLst>
            <pc:docMk/>
            <pc:sldMk cId="2903591533" sldId="264"/>
            <ac:spMk id="2" creationId="{227466F1-228B-4139-B722-DCFC0B8ED100}"/>
          </ac:spMkLst>
        </pc:spChg>
        <pc:spChg chg="del">
          <ac:chgData name="Michael Brugger" userId="b769f14c15f674ea" providerId="LiveId" clId="{B0E25A30-A3B1-4DE8-9232-0765F5A45F4F}" dt="2018-01-15T11:33:57.450" v="2396" actId="478"/>
          <ac:spMkLst>
            <pc:docMk/>
            <pc:sldMk cId="2903591533" sldId="264"/>
            <ac:spMk id="3" creationId="{AD1CEE88-E59C-4641-AC27-2D45FEA5154D}"/>
          </ac:spMkLst>
        </pc:spChg>
        <pc:spChg chg="add mod">
          <ac:chgData name="Michael Brugger" userId="b769f14c15f674ea" providerId="LiveId" clId="{B0E25A30-A3B1-4DE8-9232-0765F5A45F4F}" dt="2018-01-15T11:54:05.110" v="2821" actId="1076"/>
          <ac:spMkLst>
            <pc:docMk/>
            <pc:sldMk cId="2903591533" sldId="264"/>
            <ac:spMk id="4" creationId="{8C2DF9C4-8DFD-4A14-9A36-EE741E853144}"/>
          </ac:spMkLst>
        </pc:spChg>
      </pc:sldChg>
      <pc:sldMasterChg chg="modTransition modSldLayout">
        <pc:chgData name="Michael Brugger" userId="b769f14c15f674ea" providerId="LiveId" clId="{B0E25A30-A3B1-4DE8-9232-0765F5A45F4F}" dt="2018-01-12T09:52:57.231" v="1" actId="20577"/>
        <pc:sldMasterMkLst>
          <pc:docMk/>
          <pc:sldMasterMk cId="1781726754" sldId="2147483648"/>
        </pc:sldMasterMkLst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3901238419" sldId="2147483649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1433536856" sldId="2147483650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3206627160" sldId="2147483651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2959049766" sldId="2147483652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824913623" sldId="2147483653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1014631695" sldId="2147483654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932064015" sldId="2147483655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4094495870" sldId="2147483656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865516852" sldId="2147483657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3628489859" sldId="2147483658"/>
          </pc:sldLayoutMkLst>
        </pc:sldLayoutChg>
        <pc:sldLayoutChg chg="modTransition">
          <pc:chgData name="Michael Brugger" userId="b769f14c15f674ea" providerId="LiveId" clId="{B0E25A30-A3B1-4DE8-9232-0765F5A45F4F}" dt="2018-01-12T09:52:57.231" v="1" actId="20577"/>
          <pc:sldLayoutMkLst>
            <pc:docMk/>
            <pc:sldMasterMk cId="1781726754" sldId="2147483648"/>
            <pc:sldLayoutMk cId="3234921783" sldId="2147483659"/>
          </pc:sldLayoutMkLst>
        </pc:sldLayoutChg>
      </pc:sldMasterChg>
      <pc:sldMasterChg chg="modTransition modSldLayout">
        <pc:chgData name="Michael Brugger" userId="b769f14c15f674ea" providerId="LiveId" clId="{B0E25A30-A3B1-4DE8-9232-0765F5A45F4F}" dt="2018-01-13T18:31:47.162" v="470" actId="20577"/>
        <pc:sldMasterMkLst>
          <pc:docMk/>
          <pc:sldMasterMk cId="1992039402" sldId="2147483696"/>
        </pc:sldMasterMkLst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2616278616" sldId="2147483697"/>
          </pc:sldLayoutMkLst>
        </pc:sldLayoutChg>
        <pc:sldLayoutChg chg="addSp 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1866707961" sldId="2147483698"/>
          </pc:sldLayoutMkLst>
          <pc:picChg chg="add">
            <ac:chgData name="Michael Brugger" userId="b769f14c15f674ea" providerId="LiveId" clId="{B0E25A30-A3B1-4DE8-9232-0765F5A45F4F}" dt="2018-01-13T18:31:47.162" v="470" actId="20577"/>
            <ac:picMkLst>
              <pc:docMk/>
              <pc:sldMasterMk cId="1992039402" sldId="2147483696"/>
              <pc:sldLayoutMk cId="1866707961" sldId="2147483698"/>
              <ac:picMk id="7" creationId="{37875E8B-B2F9-417F-A326-4F34EFEFA889}"/>
            </ac:picMkLst>
          </pc:picChg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1076213522" sldId="2147483699"/>
          </pc:sldLayoutMkLst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184685323" sldId="2147483700"/>
          </pc:sldLayoutMkLst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9091109" sldId="2147483701"/>
          </pc:sldLayoutMkLst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608721675" sldId="2147483702"/>
          </pc:sldLayoutMkLst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278350566" sldId="2147483703"/>
          </pc:sldLayoutMkLst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987298385" sldId="2147483704"/>
          </pc:sldLayoutMkLst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2430785163" sldId="2147483705"/>
          </pc:sldLayoutMkLst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901118935" sldId="2147483712"/>
          </pc:sldLayoutMkLst>
        </pc:sldLayoutChg>
        <pc:sldLayoutChg chg="modTransition">
          <pc:chgData name="Michael Brugger" userId="b769f14c15f674ea" providerId="LiveId" clId="{B0E25A30-A3B1-4DE8-9232-0765F5A45F4F}" dt="2018-01-13T18:31:47.162" v="470" actId="20577"/>
          <pc:sldLayoutMkLst>
            <pc:docMk/>
            <pc:sldMasterMk cId="1992039402" sldId="2147483696"/>
            <pc:sldLayoutMk cId="3734318068" sldId="21474837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AF082D8-73B6-4137-91F6-F7C2BDAE31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3C7FB4-BEFE-4C2E-B7D9-12F950D3B6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E6311-10DD-45FC-87AF-1F75A9CC1417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85DDE3-A593-468B-BC0B-65DB47C8EB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AEB1F5-8C84-4DD9-AED3-1F9551C88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1EAA1-0886-43EF-82C0-EB6C862C1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76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DEADF-A2B1-4093-8144-E39694D25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47E027-5650-4BED-AE11-E57532C8F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161AEB-EBD6-4A42-AB94-5B5D789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0DB64-C3B3-495D-BD33-87DB8F7A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36D18-74B9-4D1A-90B1-37927D3A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23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44A630-1999-42BB-96DE-F0AC4036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A9D903-5494-4DC3-9527-B7A153B80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4CC49-560A-47C1-A2A0-A9C0070B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59B8C8-D1EA-4C89-B7B1-8DAD9E4E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85E88-4C68-4662-BC7D-9C5E2ECA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48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53B4C0-8D0F-4E01-9292-F6E695B16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1C66A1-EF41-408D-AB21-B2509E90D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BF46A2-6270-4A29-832F-188A4981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DB6741-A90F-40D1-9701-80F91E25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97705-0ACC-4FB6-A679-39AD9788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92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27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875E8B-B2F9-417F-A326-4F34EFEF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86" b="89944" l="9977" r="90951">
                        <a14:foregroundMark x1="90951" y1="73394" x2="90951" y2="73394"/>
                        <a14:foregroundMark x1="90023" y1="58659" x2="90023" y2="58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915" y="2992797"/>
            <a:ext cx="5254752" cy="43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70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21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8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72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5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29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A2B92E-E43E-4EB4-8816-9119BA02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86" b="89944" l="9977" r="90951">
                        <a14:foregroundMark x1="90951" y1="73394" x2="90951" y2="73394"/>
                        <a14:foregroundMark x1="90023" y1="58659" x2="90023" y2="58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915" y="2992797"/>
            <a:ext cx="5254752" cy="4364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35885-8589-46D0-B039-EE748F82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A86E40-9394-4A38-A7C4-9C0F7FED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629C3-0B1E-4916-84D8-3AB6437B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D93CA9-A113-4DCE-9A0A-B6B492C2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65E364-1668-4132-A2DC-2505D7DC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53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78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84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41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223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444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864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039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11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31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3E44C-3E39-4E0D-81DD-D50F2CCA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82736-453F-4D3B-9A08-74E9DC77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22E77-BDE4-4543-B3F5-FBC754C1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7C4D2B-BE26-41EB-B196-462B19EF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D814B0-37BC-4031-BD76-C6B83A46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62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6E7AA-6F65-48A8-9942-9CADBF3E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512CB5-9092-4EAD-A5C3-F144E94B8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8A4C8B-56B6-4772-945D-CB81EFE5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5A7432-2029-473E-903E-B9FFAC94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711E-2BF0-4C05-A8FC-941A8F37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FB169-1068-4E6A-BED1-762EF95D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04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22AD5-372B-447C-9BB1-ED1928CF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FE3548-3B8A-462A-B29F-3559BD308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F785EC-2379-4237-B3EF-F2272153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E99CF4-4DF4-4385-BC4D-EA4AACDC7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0DE7C8-F338-4C32-B796-7C80439DA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5CE3DB-800A-4A8D-B9F0-0DC630EE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F565E7-7372-4829-963E-653E825A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D13DDE-BDA2-44EE-A129-9609C5C6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91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E4DFF-DB19-4F5C-A576-1DFAAAB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14D298-AE9B-43B3-BDCA-250B3AD1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8AEE12-7E22-48C5-BC06-BCE81EF8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F42823-A1FF-4BBD-B813-3928C9E5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63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05D780-3CB8-4137-8316-6F4D0F78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9351E1-82F8-4D68-AD65-A056877E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34560A-B606-46CA-8DBC-24BD65D0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06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670BC-6888-42FB-A8F2-BD1489B2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8C987-AECE-4D72-B2B3-73170796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B3A7D7-D24E-4378-86C1-D227D45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D5510F-0B89-409A-A23D-E61080B4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85104F-94CB-4896-B4F8-40E335F5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C68524-6EC4-4963-9023-179A01DA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49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CB0E7-8E4E-45A1-8CFD-F9E39D52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14F9FB-C9C2-49B5-9294-0BC604493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D51C8C-4056-4104-B4D0-3A237F537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4BCCB9-C39C-47A6-82E2-22127B59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ED6935-ABEE-4575-82C1-0DF5602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0E152A-B4F2-45A3-89F5-C801059E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51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8DB48C-779B-4C39-B556-60360B2F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0F6D54-1F4D-42EC-986B-C4CEC7771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359282-B590-4B1F-AE82-8AE1EEDD6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C3053A-E01A-41A8-88E9-08C47957D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760496-322D-4EB9-A47D-F0354E819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7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9EC492-CC78-4BE9-A562-4551AB24C6D1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0BF67E-607F-4013-AB36-C426DF37E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03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conomy_of_Taiwa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ihua_roc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s://www.taiwanembassy.org/at_de/post/98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ihua_roc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Test_of_Chinese_as_a_Foreign_Languag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ihua_roc.sv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tc.ntnu.edu.tw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english.moe.gov.tw/ct.asp?xItem=9693&amp;CtNode=417&amp;mp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hyperlink" Target="http://commons.wikimedia.org/wiki/file:meihua_roc.svg" TargetMode="External"/><Relationship Id="rId7" Type="http://schemas.openxmlformats.org/officeDocument/2006/relationships/hyperlink" Target="https://rent.591.com.tw/?kind=0&amp;region=1" TargetMode="External"/><Relationship Id="rId12" Type="http://schemas.openxmlformats.org/officeDocument/2006/relationships/hyperlink" Target="http://www.tealit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hyperlink" Target="https://de.wikipedia.org/wiki/Facebook" TargetMode="External"/><Relationship Id="rId5" Type="http://schemas.openxmlformats.org/officeDocument/2006/relationships/hyperlink" Target="tw.forumosa.co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hyperlink" Target="https://www.facebook.com/groups/1819716794962698/?ref=bookmark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ihua_roc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ihua_roc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ihua_roc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s://www.immigration.gov.tw/ct.asp?xItem=1090223&amp;ctNode=30085&amp;mp=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generated with very high confidence">
            <a:extLst>
              <a:ext uri="{FF2B5EF4-FFF2-40B4-BE49-F238E27FC236}">
                <a16:creationId xmlns:a16="http://schemas.microsoft.com/office/drawing/2014/main" xmlns="" id="{637D4793-D720-4F69-A9A9-21726CF4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1417"/>
          <a:stretch/>
        </p:blipFill>
        <p:spPr>
          <a:xfrm>
            <a:off x="20" y="1017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7CB4B-AEB3-4B5F-B978-FA270BEFD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3134" y="3162923"/>
            <a:ext cx="4639127" cy="1834056"/>
          </a:xfrm>
        </p:spPr>
        <p:txBody>
          <a:bodyPr>
            <a:normAutofit/>
          </a:bodyPr>
          <a:lstStyle/>
          <a:p>
            <a:r>
              <a:rPr lang="zh-CN" altLang="en-US" sz="4000"/>
              <a:t>華語文獎學金</a:t>
            </a:r>
            <a:r>
              <a:rPr lang="en-US" sz="4000" dirty="0" err="1"/>
              <a:t>Stipendienvorstellung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6CDBE7-CC49-4175-ACF6-A1EA4A930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Brugger Michael</a:t>
            </a:r>
          </a:p>
          <a:p>
            <a:r>
              <a:rPr lang="en-US" sz="2000" dirty="0"/>
              <a:t>09/2016 – 05/2017</a:t>
            </a:r>
          </a:p>
        </p:txBody>
      </p:sp>
    </p:spTree>
    <p:extLst>
      <p:ext uri="{BB962C8B-B14F-4D97-AF65-F5344CB8AC3E}">
        <p14:creationId xmlns:p14="http://schemas.microsoft.com/office/powerpoint/2010/main" xmlns="" val="118041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BF846-8B8C-4220-98CF-4E19E99E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85" y="245853"/>
            <a:ext cx="10018713" cy="1752599"/>
          </a:xfrm>
        </p:spPr>
        <p:txBody>
          <a:bodyPr/>
          <a:lstStyle/>
          <a:p>
            <a:r>
              <a:rPr lang="en-US" dirty="0" err="1"/>
              <a:t>Stipendienbewerbung</a:t>
            </a:r>
            <a:endParaRPr lang="en-US" dirty="0"/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xmlns="" id="{BCCFB8A7-6322-4ADF-BCA5-AE71C7AA5C07}"/>
              </a:ext>
            </a:extLst>
          </p:cNvPr>
          <p:cNvSpPr txBox="1">
            <a:spLocks/>
          </p:cNvSpPr>
          <p:nvPr/>
        </p:nvSpPr>
        <p:spPr>
          <a:xfrm>
            <a:off x="860333" y="3297448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>
                <a:hlinkClick r:id="rId4"/>
              </a:rPr>
              <a:t>Huayu Stipendium 2018 </a:t>
            </a:r>
            <a:endParaRPr lang="en-US" sz="2400" dirty="0"/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Ausgefülltes</a:t>
            </a:r>
            <a:r>
              <a:rPr lang="en-US" sz="2400" dirty="0"/>
              <a:t> </a:t>
            </a:r>
            <a:r>
              <a:rPr lang="en-US" sz="2400" dirty="0" err="1"/>
              <a:t>Bewerbungsformular</a:t>
            </a:r>
            <a:endParaRPr lang="en-US" sz="2400" dirty="0"/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de-DE" sz="2400" dirty="0"/>
              <a:t>Kopie des Passes und wenn möglich Staatsbürgerschaftsnachweises</a:t>
            </a:r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de-DE" sz="2400" dirty="0"/>
              <a:t>Kopie des ausgefüllten Anmeldeformulars für das </a:t>
            </a:r>
            <a:br>
              <a:rPr lang="de-DE" sz="2400" dirty="0"/>
            </a:br>
            <a:r>
              <a:rPr lang="de-DE" sz="2400" dirty="0"/>
              <a:t>Sprachzentrum einer taiwanischen Universität </a:t>
            </a:r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de-DE" sz="2400" dirty="0"/>
              <a:t>Kopie des Nachweises der höchsten abgeschlossenen</a:t>
            </a:r>
            <a:br>
              <a:rPr lang="de-DE" sz="2400" dirty="0"/>
            </a:br>
            <a:r>
              <a:rPr lang="de-DE" sz="2400" dirty="0"/>
              <a:t>Ausbildung, eines Diplomprüfungszeugnisses bzw. </a:t>
            </a:r>
            <a:br>
              <a:rPr lang="de-DE" sz="2400" dirty="0"/>
            </a:br>
            <a:r>
              <a:rPr lang="de-DE" sz="2400" dirty="0"/>
              <a:t>Nachweis bisheriger Studienerfolge </a:t>
            </a:r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de-DE" sz="2400" dirty="0"/>
              <a:t>Zwei Empfehlungsschreiben</a:t>
            </a:r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endParaRPr lang="en-US" sz="2400" dirty="0"/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endParaRPr lang="en-US" sz="2400" dirty="0"/>
          </a:p>
          <a:p>
            <a:pPr marL="457200" lvl="1" indent="0">
              <a:buFont typeface="Arial"/>
              <a:buNone/>
            </a:pPr>
            <a:endParaRPr lang="en-US" sz="2400" dirty="0"/>
          </a:p>
          <a:p>
            <a:pPr lvl="1">
              <a:buFont typeface="Arial"/>
              <a:buBlip>
                <a:blip r:embed="rId5"/>
              </a:buBlip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7778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E61E5-28E9-4E7C-AB9F-23B7BE7A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Vorbereitungen</a:t>
            </a:r>
            <a:endParaRPr lang="en-US" dirty="0"/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xmlns="" id="{CEC17DBC-CCB0-4AD2-A463-234AF9D05958}"/>
              </a:ext>
            </a:extLst>
          </p:cNvPr>
          <p:cNvSpPr txBox="1">
            <a:spLocks/>
          </p:cNvSpPr>
          <p:nvPr/>
        </p:nvSpPr>
        <p:spPr>
          <a:xfrm>
            <a:off x="1086643" y="3047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de-DE" sz="2400" dirty="0"/>
              <a:t> Anmeldung und </a:t>
            </a:r>
            <a:r>
              <a:rPr lang="en-US" sz="2400" dirty="0" err="1"/>
              <a:t>Teilnahme</a:t>
            </a:r>
            <a:r>
              <a:rPr lang="en-US" sz="2400" dirty="0"/>
              <a:t> am TOCFL </a:t>
            </a:r>
            <a:r>
              <a:rPr lang="en-US" sz="2400" dirty="0" err="1"/>
              <a:t>empfiehlt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.</a:t>
            </a:r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/>
              <a:t> </a:t>
            </a:r>
            <a:r>
              <a:rPr lang="en-US" sz="2400" dirty="0" err="1"/>
              <a:t>Ausfüllen</a:t>
            </a:r>
            <a:r>
              <a:rPr lang="en-US" sz="2400" dirty="0"/>
              <a:t> des </a:t>
            </a:r>
            <a:r>
              <a:rPr lang="en-US" sz="2400" dirty="0" err="1"/>
              <a:t>Bewerbungsformulars</a:t>
            </a:r>
            <a:r>
              <a:rPr lang="en-US" sz="2400" dirty="0"/>
              <a:t> </a:t>
            </a:r>
            <a:r>
              <a:rPr lang="en-US" sz="2400" dirty="0" err="1"/>
              <a:t>sowohl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das Stipendium,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auch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die Universität/</a:t>
            </a:r>
            <a:r>
              <a:rPr lang="en-US" sz="2400" dirty="0" err="1"/>
              <a:t>en</a:t>
            </a:r>
            <a:r>
              <a:rPr lang="en-US" sz="2400" dirty="0"/>
              <a:t>.</a:t>
            </a:r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Früh</a:t>
            </a:r>
            <a:r>
              <a:rPr lang="en-US" sz="2400" dirty="0"/>
              <a:t> </a:t>
            </a:r>
            <a:r>
              <a:rPr lang="en-US" sz="2400" dirty="0" err="1"/>
              <a:t>genug</a:t>
            </a:r>
            <a:r>
              <a:rPr lang="en-US" sz="2400" dirty="0"/>
              <a:t> um </a:t>
            </a:r>
            <a:r>
              <a:rPr lang="en-US" sz="2400" dirty="0" err="1"/>
              <a:t>Empfehlungsschreiben</a:t>
            </a:r>
            <a:r>
              <a:rPr lang="en-US" sz="2400" dirty="0"/>
              <a:t> bitten</a:t>
            </a:r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Visum</a:t>
            </a:r>
            <a:r>
              <a:rPr lang="en-US" sz="2400" dirty="0"/>
              <a:t> </a:t>
            </a:r>
            <a:r>
              <a:rPr lang="en-US" sz="2400" dirty="0" err="1"/>
              <a:t>beantragen</a:t>
            </a:r>
            <a:endParaRPr lang="en-US" sz="2400" dirty="0"/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endParaRPr lang="en-US" sz="2400" dirty="0"/>
          </a:p>
          <a:p>
            <a:pPr marL="457200" lvl="1" indent="0">
              <a:buFont typeface="Arial"/>
              <a:buNone/>
            </a:pPr>
            <a:endParaRPr lang="en-US" sz="2400" dirty="0"/>
          </a:p>
          <a:p>
            <a:pPr lvl="1">
              <a:buFont typeface="Arial"/>
              <a:buBlip>
                <a:blip r:embed="rId4"/>
              </a:buBlip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1EC392-EE2A-4044-8B15-5952A1117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049199" y="567602"/>
            <a:ext cx="2708605" cy="286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383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7D463-2B0D-4724-AFAE-A8B3074F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81953"/>
            <a:ext cx="10018713" cy="1752599"/>
          </a:xfrm>
        </p:spPr>
        <p:txBody>
          <a:bodyPr/>
          <a:lstStyle/>
          <a:p>
            <a:r>
              <a:rPr lang="en-US" dirty="0" err="1"/>
              <a:t>Auswahl</a:t>
            </a:r>
            <a:r>
              <a:rPr lang="en-US" dirty="0"/>
              <a:t> der Universität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F3C044F6-5059-4096-B02B-66CD22084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83923"/>
            <a:ext cx="10018713" cy="3124201"/>
          </a:xfrm>
        </p:spPr>
        <p:txBody>
          <a:bodyPr>
            <a:normAutofit/>
          </a:bodyPr>
          <a:lstStyle/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de-DE" sz="2400" dirty="0"/>
              <a:t> Liste aller </a:t>
            </a:r>
            <a:r>
              <a:rPr lang="en-US" sz="2400" dirty="0">
                <a:hlinkClick r:id="rId4"/>
              </a:rPr>
              <a:t>Chinese Language Centers</a:t>
            </a:r>
            <a:r>
              <a:rPr lang="en-US" sz="2400" dirty="0"/>
              <a:t> in Taiwan.</a:t>
            </a:r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/>
              <a:t>Recherche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Städten</a:t>
            </a:r>
            <a:r>
              <a:rPr lang="en-US" sz="2400" dirty="0"/>
              <a:t> und </a:t>
            </a:r>
            <a:r>
              <a:rPr lang="en-US" sz="2400" dirty="0" err="1"/>
              <a:t>jeweiligen</a:t>
            </a:r>
            <a:r>
              <a:rPr lang="en-US" sz="2400" dirty="0"/>
              <a:t> </a:t>
            </a:r>
            <a:r>
              <a:rPr lang="en-US" sz="2400" dirty="0" err="1"/>
              <a:t>Angeboten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Ort </a:t>
            </a:r>
            <a:br>
              <a:rPr lang="en-US" sz="2400" dirty="0"/>
            </a:br>
            <a:r>
              <a:rPr lang="en-US" sz="2400" dirty="0" err="1"/>
              <a:t>empfiehlt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.</a:t>
            </a:r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altLang="zh-CN" sz="2400" dirty="0" err="1"/>
              <a:t>Meine</a:t>
            </a:r>
            <a:r>
              <a:rPr lang="en-US" altLang="zh-CN" sz="2400" dirty="0"/>
              <a:t> Wahl:</a:t>
            </a:r>
            <a:br>
              <a:rPr lang="en-US" altLang="zh-CN" sz="2400" dirty="0"/>
            </a:br>
            <a:r>
              <a:rPr lang="zh-CN" altLang="en-US" sz="2400" dirty="0"/>
              <a:t>臺灣國立師範大學</a:t>
            </a:r>
            <a:r>
              <a:rPr lang="en-US" altLang="zh-CN" sz="2400" dirty="0"/>
              <a:t> – </a:t>
            </a:r>
            <a:r>
              <a:rPr lang="zh-CN" altLang="en-US" sz="2400" dirty="0"/>
              <a:t>國語教學中心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National Taiwan Normal University –</a:t>
            </a:r>
            <a:br>
              <a:rPr lang="en-US" altLang="zh-CN" sz="2400" dirty="0"/>
            </a:br>
            <a:r>
              <a:rPr lang="en-US" altLang="zh-CN" sz="2400" dirty="0"/>
              <a:t>Mandarin Training Center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>
              <a:buBlip>
                <a:blip r:embed="rId5"/>
              </a:buBlip>
            </a:pPr>
            <a:endParaRPr lang="en-US" sz="2400" dirty="0"/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xmlns="" id="{4663EF78-753D-40AE-A909-24226C3CF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819" y="4433017"/>
            <a:ext cx="2089030" cy="208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902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6E61F-4101-483C-ACCA-1D54430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Wohnen</a:t>
            </a:r>
            <a:r>
              <a:rPr lang="en-US" dirty="0"/>
              <a:t> in Taipei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xmlns="" id="{84D2768D-DF38-419D-AF90-CBC44B9D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377" y="1740042"/>
            <a:ext cx="10018713" cy="3124201"/>
          </a:xfrm>
        </p:spPr>
        <p:txBody>
          <a:bodyPr>
            <a:normAutofit/>
          </a:bodyPr>
          <a:lstStyle/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de-DE" sz="2400" dirty="0"/>
              <a:t> </a:t>
            </a:r>
            <a:r>
              <a:rPr lang="en-US" sz="2400" dirty="0" err="1"/>
              <a:t>Wohnungssuche</a:t>
            </a:r>
            <a:r>
              <a:rPr lang="en-US" sz="2400" dirty="0"/>
              <a:t> auf </a:t>
            </a:r>
            <a:r>
              <a:rPr lang="en-US" sz="2400" dirty="0" err="1"/>
              <a:t>diversen</a:t>
            </a:r>
            <a:r>
              <a:rPr lang="en-US" sz="2400" dirty="0"/>
              <a:t> Seiten und Facebook</a:t>
            </a:r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>
              <a:buBlip>
                <a:blip r:embed="rId4"/>
              </a:buBlip>
            </a:pPr>
            <a:endParaRPr lang="en-US" sz="2400" dirty="0"/>
          </a:p>
        </p:txBody>
      </p:sp>
      <p:pic>
        <p:nvPicPr>
          <p:cNvPr id="5" name="Picture 4" descr="tw.forumosa.com">
            <a:hlinkClick r:id="rId5"/>
            <a:extLst>
              <a:ext uri="{FF2B5EF4-FFF2-40B4-BE49-F238E27FC236}">
                <a16:creationId xmlns:a16="http://schemas.microsoft.com/office/drawing/2014/main" xmlns="" id="{508F5703-A217-4C01-A6EB-52265243F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717" y="3016176"/>
            <a:ext cx="2540579" cy="1270289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xmlns="" id="{86B4EE97-8E0F-4773-9C34-A104F07FC2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310" y="3351696"/>
            <a:ext cx="2735670" cy="668256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xmlns="" id="{7FAA57B1-EB16-4285-986E-C9062C69F8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2059242" y="4419602"/>
            <a:ext cx="1861868" cy="1861868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xmlns="" id="{D912FE7B-04F5-4780-8067-A3E5FEB278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820" y="4812434"/>
            <a:ext cx="2540579" cy="1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28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D3CCB-9975-49CC-9D2E-A2624512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Leben in Taipei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xmlns="" id="{0811C7F4-FFAC-46BD-B9BF-E2A6A3659A9A}"/>
              </a:ext>
            </a:extLst>
          </p:cNvPr>
          <p:cNvSpPr txBox="1">
            <a:spLocks/>
          </p:cNvSpPr>
          <p:nvPr/>
        </p:nvSpPr>
        <p:spPr>
          <a:xfrm>
            <a:off x="943298" y="2740706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Internationales</a:t>
            </a:r>
            <a:r>
              <a:rPr lang="en-US" sz="2400" dirty="0"/>
              <a:t> Flair</a:t>
            </a:r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Kulinarik</a:t>
            </a:r>
            <a:r>
              <a:rPr lang="en-US" sz="2400" dirty="0"/>
              <a:t> (</a:t>
            </a:r>
            <a:r>
              <a:rPr lang="en-US" sz="2400" dirty="0" err="1"/>
              <a:t>Nachtmärkte</a:t>
            </a:r>
            <a:r>
              <a:rPr lang="en-US" sz="2400" dirty="0"/>
              <a:t>, </a:t>
            </a:r>
            <a:r>
              <a:rPr lang="en-US" sz="2400" dirty="0" err="1"/>
              <a:t>Vegetarisches</a:t>
            </a:r>
            <a:r>
              <a:rPr lang="en-US" sz="2400" dirty="0"/>
              <a:t>, Snacks)</a:t>
            </a:r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Ausgeprägte</a:t>
            </a:r>
            <a:r>
              <a:rPr lang="en-US" sz="2400" dirty="0"/>
              <a:t> </a:t>
            </a:r>
            <a:r>
              <a:rPr lang="en-US" sz="2400" dirty="0" err="1"/>
              <a:t>Kaffeehauskultur</a:t>
            </a:r>
            <a:endParaRPr lang="en-US" sz="2400" dirty="0"/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Reiches</a:t>
            </a:r>
            <a:r>
              <a:rPr lang="en-US" sz="2400" dirty="0"/>
              <a:t> </a:t>
            </a:r>
            <a:r>
              <a:rPr lang="en-US" sz="2400" dirty="0" err="1"/>
              <a:t>Angebot</a:t>
            </a:r>
            <a:r>
              <a:rPr lang="en-US" sz="2400" dirty="0"/>
              <a:t> an </a:t>
            </a:r>
            <a:r>
              <a:rPr lang="en-US" sz="2400" dirty="0" err="1"/>
              <a:t>lokaler</a:t>
            </a:r>
            <a:r>
              <a:rPr lang="en-US" sz="2400" dirty="0"/>
              <a:t>, </a:t>
            </a:r>
            <a:r>
              <a:rPr lang="en-US" sz="2400" dirty="0" err="1"/>
              <a:t>traditionell</a:t>
            </a:r>
            <a:r>
              <a:rPr lang="en-US" sz="2400" dirty="0"/>
              <a:t> </a:t>
            </a:r>
            <a:r>
              <a:rPr lang="en-US" sz="2400" dirty="0" err="1"/>
              <a:t>Chinesischer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und </a:t>
            </a:r>
            <a:r>
              <a:rPr lang="en-US" sz="2400" dirty="0" err="1"/>
              <a:t>internationaler</a:t>
            </a:r>
            <a:r>
              <a:rPr lang="en-US" sz="2400" dirty="0"/>
              <a:t> Kunst und </a:t>
            </a:r>
            <a:r>
              <a:rPr lang="en-US" sz="2400" dirty="0" err="1"/>
              <a:t>Kultur</a:t>
            </a:r>
            <a:endParaRPr lang="en-US" sz="2400" dirty="0"/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Sportbegeisterte</a:t>
            </a:r>
            <a:r>
              <a:rPr lang="en-US" sz="2400" dirty="0"/>
              <a:t>: </a:t>
            </a:r>
            <a:r>
              <a:rPr lang="en-US" sz="2400" dirty="0" err="1"/>
              <a:t>Radfahren</a:t>
            </a:r>
            <a:r>
              <a:rPr lang="en-US" sz="2400" dirty="0"/>
              <a:t>, </a:t>
            </a:r>
            <a:r>
              <a:rPr lang="en-US" sz="2400" dirty="0" err="1"/>
              <a:t>Wandern</a:t>
            </a:r>
            <a:r>
              <a:rPr lang="en-US" sz="2400" dirty="0"/>
              <a:t>, </a:t>
            </a:r>
            <a:r>
              <a:rPr lang="en-US" sz="2400" dirty="0" err="1"/>
              <a:t>Joggen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Schwimmen</a:t>
            </a:r>
            <a:r>
              <a:rPr lang="en-US" sz="2400" dirty="0"/>
              <a:t>, </a:t>
            </a:r>
            <a:r>
              <a:rPr lang="en-US" sz="2400" dirty="0" err="1"/>
              <a:t>uvm</a:t>
            </a:r>
            <a:r>
              <a:rPr lang="en-US" sz="2400" dirty="0"/>
              <a:t>. </a:t>
            </a:r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endParaRPr lang="en-US" sz="2400" dirty="0"/>
          </a:p>
          <a:p>
            <a:pPr marL="457200" lvl="1" indent="0">
              <a:buFont typeface="Arial"/>
              <a:buNone/>
            </a:pPr>
            <a:endParaRPr lang="en-US" sz="2400" dirty="0"/>
          </a:p>
          <a:p>
            <a:pPr lvl="1">
              <a:buFont typeface="Arial"/>
              <a:buBlip>
                <a:blip r:embed="rId4"/>
              </a:buBlip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6825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9BB58-8111-41E3-BA50-E44B7493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Chinesisch</a:t>
            </a:r>
            <a:r>
              <a:rPr lang="en-US" dirty="0"/>
              <a:t> </a:t>
            </a:r>
            <a:r>
              <a:rPr lang="en-US" dirty="0" err="1"/>
              <a:t>lernen</a:t>
            </a:r>
            <a:endParaRPr lang="en-US" dirty="0"/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xmlns="" id="{C9E54EF3-E51E-43E6-B8FD-E2DE77EFAB6F}"/>
              </a:ext>
            </a:extLst>
          </p:cNvPr>
          <p:cNvSpPr txBox="1">
            <a:spLocks/>
          </p:cNvSpPr>
          <p:nvPr/>
        </p:nvSpPr>
        <p:spPr>
          <a:xfrm>
            <a:off x="822528" y="3429000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Viele</a:t>
            </a:r>
            <a:r>
              <a:rPr lang="en-US" sz="2400" dirty="0"/>
              <a:t> </a:t>
            </a:r>
            <a:r>
              <a:rPr lang="en-US" sz="2400" dirty="0" err="1"/>
              <a:t>Studenten</a:t>
            </a:r>
            <a:r>
              <a:rPr lang="en-US" sz="2400" dirty="0"/>
              <a:t> </a:t>
            </a:r>
            <a:r>
              <a:rPr lang="en-US" sz="2400" dirty="0" err="1"/>
              <a:t>suchen</a:t>
            </a:r>
            <a:r>
              <a:rPr lang="en-US" sz="2400" dirty="0"/>
              <a:t> Language-Exchange Buddies</a:t>
            </a:r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Wenn</a:t>
            </a:r>
            <a:r>
              <a:rPr lang="en-US" sz="2400" dirty="0"/>
              <a:t> </a:t>
            </a:r>
            <a:r>
              <a:rPr lang="en-US" sz="2400" dirty="0" err="1"/>
              <a:t>möglich</a:t>
            </a:r>
            <a:r>
              <a:rPr lang="en-US" sz="2400" dirty="0"/>
              <a:t> </a:t>
            </a:r>
            <a:r>
              <a:rPr lang="en-US" sz="2400" dirty="0" err="1"/>
              <a:t>andere</a:t>
            </a:r>
            <a:r>
              <a:rPr lang="en-US" sz="2400" dirty="0"/>
              <a:t> </a:t>
            </a:r>
            <a:r>
              <a:rPr lang="en-US" sz="2400" dirty="0" err="1"/>
              <a:t>Kurse</a:t>
            </a:r>
            <a:r>
              <a:rPr lang="en-US" sz="2400" dirty="0"/>
              <a:t> an der Uni </a:t>
            </a:r>
            <a:r>
              <a:rPr lang="en-US" sz="2400" dirty="0" err="1"/>
              <a:t>besuchen</a:t>
            </a:r>
            <a:endParaRPr lang="en-US" sz="2400" dirty="0"/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/>
              <a:t>So oft </a:t>
            </a:r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möglich</a:t>
            </a:r>
            <a:r>
              <a:rPr lang="en-US" sz="2400" dirty="0"/>
              <a:t> auf </a:t>
            </a:r>
            <a:r>
              <a:rPr lang="en-US" sz="2400" dirty="0" err="1"/>
              <a:t>Englisch</a:t>
            </a:r>
            <a:r>
              <a:rPr lang="en-US" sz="2400" dirty="0"/>
              <a:t> etc. </a:t>
            </a:r>
            <a:r>
              <a:rPr lang="en-US" sz="2400" dirty="0" err="1"/>
              <a:t>verzichten</a:t>
            </a:r>
            <a:endParaRPr lang="en-US" sz="2400" dirty="0"/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Bücher</a:t>
            </a:r>
            <a:r>
              <a:rPr lang="en-US" sz="2400" dirty="0"/>
              <a:t> (</a:t>
            </a:r>
            <a:r>
              <a:rPr lang="en-US" sz="2400" dirty="0" err="1"/>
              <a:t>viele</a:t>
            </a:r>
            <a:r>
              <a:rPr lang="en-US" sz="2400" dirty="0"/>
              <a:t> Secondhand </a:t>
            </a:r>
            <a:r>
              <a:rPr lang="en-US" sz="2400" dirty="0" err="1"/>
              <a:t>Bücherläden</a:t>
            </a:r>
            <a:r>
              <a:rPr lang="en-US" sz="2400" dirty="0"/>
              <a:t>), TV-Shows, </a:t>
            </a:r>
            <a:br>
              <a:rPr lang="en-US" sz="2400" dirty="0"/>
            </a:br>
            <a:r>
              <a:rPr lang="en-US" sz="2400" dirty="0" err="1"/>
              <a:t>Nachrichten</a:t>
            </a:r>
            <a:r>
              <a:rPr lang="en-US" sz="2400" dirty="0"/>
              <a:t>/</a:t>
            </a:r>
            <a:r>
              <a:rPr lang="en-US" sz="2400" dirty="0" err="1"/>
              <a:t>Talkshows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Radio und TV</a:t>
            </a:r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Font typeface="Arial"/>
              <a:buNone/>
            </a:pPr>
            <a:endParaRPr lang="en-US" sz="2400" dirty="0"/>
          </a:p>
          <a:p>
            <a:pPr lvl="1">
              <a:buFont typeface="Arial"/>
              <a:buBlip>
                <a:blip r:embed="rId4"/>
              </a:buBlip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3758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466F1-228B-4139-B722-DCFC0B8E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Sonstiges</a:t>
            </a:r>
            <a:r>
              <a:rPr lang="en-US" dirty="0"/>
              <a:t> </a:t>
            </a:r>
            <a:r>
              <a:rPr lang="en-US" dirty="0" err="1"/>
              <a:t>Organisatorisches</a:t>
            </a:r>
            <a:endParaRPr lang="en-US" dirty="0"/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xmlns="" id="{8C2DF9C4-8DFD-4A14-9A36-EE741E853144}"/>
              </a:ext>
            </a:extLst>
          </p:cNvPr>
          <p:cNvSpPr txBox="1">
            <a:spLocks/>
          </p:cNvSpPr>
          <p:nvPr/>
        </p:nvSpPr>
        <p:spPr>
          <a:xfrm>
            <a:off x="848408" y="37337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Antrag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Aufenthaltsgenehmigung</a:t>
            </a:r>
            <a:r>
              <a:rPr lang="en-US" sz="2400" dirty="0"/>
              <a:t> (A.R.C.)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ID Nummer</a:t>
            </a:r>
            <a:endParaRPr lang="en-US" sz="2400" dirty="0"/>
          </a:p>
          <a:p>
            <a:pPr lvl="1">
              <a:buFont typeface="Arial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400" dirty="0" err="1"/>
              <a:t>Eröffnung</a:t>
            </a:r>
            <a:r>
              <a:rPr lang="en-US" sz="2400" dirty="0"/>
              <a:t>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Bankkontos</a:t>
            </a:r>
            <a:r>
              <a:rPr lang="en-US" sz="2400" dirty="0"/>
              <a:t> (</a:t>
            </a:r>
            <a:r>
              <a:rPr lang="en-US" sz="2400" dirty="0" err="1"/>
              <a:t>z.B</a:t>
            </a:r>
            <a:r>
              <a:rPr lang="en-US" sz="2400" dirty="0"/>
              <a:t>.: </a:t>
            </a:r>
            <a:r>
              <a:rPr lang="en-US" sz="2400" dirty="0" err="1"/>
              <a:t>Taiwanische</a:t>
            </a:r>
            <a:r>
              <a:rPr lang="en-US" sz="2400" dirty="0"/>
              <a:t> Post):</a:t>
            </a:r>
          </a:p>
          <a:p>
            <a:pPr lvl="2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200" dirty="0" err="1"/>
              <a:t>Reisepass</a:t>
            </a:r>
            <a:endParaRPr lang="en-US" sz="2200" dirty="0"/>
          </a:p>
          <a:p>
            <a:pPr lvl="2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200" dirty="0" err="1"/>
              <a:t>Aufenthaltsgenehmigung</a:t>
            </a:r>
            <a:r>
              <a:rPr lang="en-US" sz="2200" dirty="0"/>
              <a:t> (A.R.C) </a:t>
            </a:r>
            <a:r>
              <a:rPr lang="en-US" sz="2200" dirty="0" err="1"/>
              <a:t>oder</a:t>
            </a:r>
            <a:r>
              <a:rPr lang="en-US" sz="2200" dirty="0"/>
              <a:t> </a:t>
            </a:r>
            <a:r>
              <a:rPr lang="en-US" sz="2200" dirty="0">
                <a:hlinkClick r:id="rId4"/>
              </a:rPr>
              <a:t>ID Nummer</a:t>
            </a:r>
            <a:endParaRPr lang="en-US" sz="2200" dirty="0"/>
          </a:p>
          <a:p>
            <a:pPr lvl="2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200" dirty="0" err="1"/>
              <a:t>Stempel</a:t>
            </a:r>
            <a:r>
              <a:rPr lang="en-US" sz="2200" dirty="0"/>
              <a:t>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Chinesischem</a:t>
            </a:r>
            <a:r>
              <a:rPr lang="en-US" sz="2200" dirty="0"/>
              <a:t> </a:t>
            </a:r>
            <a:r>
              <a:rPr lang="en-US" sz="2200" dirty="0" err="1"/>
              <a:t>Namen</a:t>
            </a:r>
            <a:endParaRPr lang="en-US" sz="2200" dirty="0"/>
          </a:p>
          <a:p>
            <a:pPr lvl="2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n-US" sz="2200" dirty="0" err="1"/>
              <a:t>Evtl</a:t>
            </a:r>
            <a:r>
              <a:rPr lang="en-US" sz="2200" dirty="0"/>
              <a:t>. </a:t>
            </a:r>
            <a:r>
              <a:rPr lang="en-US" sz="2200" dirty="0" err="1"/>
              <a:t>Studienbestätigung</a:t>
            </a:r>
            <a:endParaRPr lang="en-US" sz="2200" dirty="0"/>
          </a:p>
          <a:p>
            <a:pPr lvl="1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Font typeface="Arial"/>
              <a:buNone/>
            </a:pPr>
            <a:endParaRPr lang="en-US" sz="2400" dirty="0"/>
          </a:p>
          <a:p>
            <a:pPr lvl="1">
              <a:buFont typeface="Arial"/>
              <a:buBlip>
                <a:blip r:embed="rId5"/>
              </a:buBlip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035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5363578-2A8C-4658-87B5-C5912F54235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E218F359-143F-4C4D-89E0-5264C1C848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2ADA4B7-AAC9-4634-808E-1FFA83601A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32EDB2D2-BC10-4870-9DC7-868590D46C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293A2EC2-7274-4905-8DAF-A2D403034B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676BE7D1-3188-44D8-8A0A-51164D0AB8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2045A432-8539-4E56-9560-4B67D25207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84EBD3F-67EF-44C7-B884-6983D06E0E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04EA309-75FB-47C1-A6DE-0641E88285D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46C35B8F-F012-4EB6-9A40-14AC47D52F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6B5E619-B0C5-46FF-83E1-4B39600A8B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xmlns="" id="{8FED7728-C4A5-4FEC-8B1F-B1847A9AB9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xmlns="" id="{3B9EAFCC-013A-4E5C-8D5D-DE083A1BD1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B902B53C-309D-40B8-AAEC-7A08AEB09B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AAA81E4B-E270-4490-BDD4-668078C7D7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xmlns="" id="{B498D191-2892-49ED-9A61-B92F9F2187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511707-5552-4C93-852D-662CD2732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585" y="1011765"/>
            <a:ext cx="4546708" cy="4546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844F1-763C-4F8C-83AB-72D7FDA8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Diese Präsentation zum Downloaden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129C40-BDCB-48B2-AD67-BCF6DB47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742" y="3996267"/>
            <a:ext cx="3461281" cy="1887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3085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159</TotalTime>
  <Words>167</Words>
  <Application>Microsoft Office PowerPoint</Application>
  <PresentationFormat>自訂</PresentationFormat>
  <Paragraphs>49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Office Theme</vt:lpstr>
      <vt:lpstr>Parallax</vt:lpstr>
      <vt:lpstr>華語文獎學金Stipendienvorstellung</vt:lpstr>
      <vt:lpstr>Stipendienbewerbung</vt:lpstr>
      <vt:lpstr>Vorbereitungen</vt:lpstr>
      <vt:lpstr>Auswahl der Universität</vt:lpstr>
      <vt:lpstr>Wohnen in Taipei</vt:lpstr>
      <vt:lpstr>Leben in Taipei</vt:lpstr>
      <vt:lpstr>Chinesisch lernen</vt:lpstr>
      <vt:lpstr>Sonstiges Organisatorisches</vt:lpstr>
      <vt:lpstr>Diese Präsentation zum Downloaden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Experience in Taiwan</dc:title>
  <dc:creator>Michael Brugger</dc:creator>
  <cp:lastModifiedBy>Sigrid</cp:lastModifiedBy>
  <cp:revision>4</cp:revision>
  <dcterms:created xsi:type="dcterms:W3CDTF">2018-01-12T09:18:31Z</dcterms:created>
  <dcterms:modified xsi:type="dcterms:W3CDTF">2018-01-19T12:50:10Z</dcterms:modified>
</cp:coreProperties>
</file>