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5" r:id="rId2"/>
  </p:sldMasterIdLst>
  <p:notesMasterIdLst>
    <p:notesMasterId r:id="rId12"/>
  </p:notesMasterIdLst>
  <p:sldIdLst>
    <p:sldId id="257" r:id="rId3"/>
    <p:sldId id="275" r:id="rId4"/>
    <p:sldId id="308" r:id="rId5"/>
    <p:sldId id="309" r:id="rId6"/>
    <p:sldId id="313" r:id="rId7"/>
    <p:sldId id="305" r:id="rId8"/>
    <p:sldId id="314" r:id="rId9"/>
    <p:sldId id="310" r:id="rId10"/>
    <p:sldId id="306" r:id="rId11"/>
  </p:sldIdLst>
  <p:sldSz cx="9144000" cy="6858000" type="screen4x3"/>
  <p:notesSz cx="6735763" cy="9869488"/>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ECFF"/>
    <a:srgbClr val="99CCFF"/>
    <a:srgbClr val="FF6600"/>
    <a:srgbClr val="DCE6F2"/>
    <a:srgbClr val="CC3300"/>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616DA210-FB5B-4158-B5E0-FEB733F419BA}" styleName="淺色樣式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無樣式、表格格線">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1E4AEA4-8DFA-4A89-87EB-49C32662AFE0}" styleName="中等深淺樣式 2 - 輔色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53" d="100"/>
          <a:sy n="53" d="100"/>
        </p:scale>
        <p:origin x="-1048" y="-17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1" y="1"/>
            <a:ext cx="2918830" cy="493474"/>
          </a:xfrm>
          <a:prstGeom prst="rect">
            <a:avLst/>
          </a:prstGeom>
        </p:spPr>
        <p:txBody>
          <a:bodyPr vert="horz" lIns="90754" tIns="45377" rIns="90754" bIns="45377" rtlCol="0"/>
          <a:lstStyle>
            <a:lvl1pPr algn="l">
              <a:defRPr sz="1200"/>
            </a:lvl1pPr>
          </a:lstStyle>
          <a:p>
            <a:endParaRPr lang="zh-TW" altLang="en-US"/>
          </a:p>
        </p:txBody>
      </p:sp>
      <p:sp>
        <p:nvSpPr>
          <p:cNvPr id="3" name="日期版面配置區 2"/>
          <p:cNvSpPr>
            <a:spLocks noGrp="1"/>
          </p:cNvSpPr>
          <p:nvPr>
            <p:ph type="dt" idx="1"/>
          </p:nvPr>
        </p:nvSpPr>
        <p:spPr>
          <a:xfrm>
            <a:off x="3815375" y="1"/>
            <a:ext cx="2918830" cy="493474"/>
          </a:xfrm>
          <a:prstGeom prst="rect">
            <a:avLst/>
          </a:prstGeom>
        </p:spPr>
        <p:txBody>
          <a:bodyPr vert="horz" lIns="90754" tIns="45377" rIns="90754" bIns="45377" rtlCol="0"/>
          <a:lstStyle>
            <a:lvl1pPr algn="r">
              <a:defRPr sz="1200"/>
            </a:lvl1pPr>
          </a:lstStyle>
          <a:p>
            <a:fld id="{E382B052-D381-4A51-A452-34E5D703E27E}" type="datetimeFigureOut">
              <a:rPr lang="zh-TW" altLang="en-US" smtClean="0"/>
              <a:t>2017/9/27</a:t>
            </a:fld>
            <a:endParaRPr lang="zh-TW" altLang="en-US"/>
          </a:p>
        </p:txBody>
      </p:sp>
      <p:sp>
        <p:nvSpPr>
          <p:cNvPr id="4" name="投影片圖像版面配置區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0754" tIns="45377" rIns="90754" bIns="45377" rtlCol="0" anchor="ctr"/>
          <a:lstStyle/>
          <a:p>
            <a:endParaRPr lang="zh-TW" altLang="en-US"/>
          </a:p>
        </p:txBody>
      </p:sp>
      <p:sp>
        <p:nvSpPr>
          <p:cNvPr id="5" name="備忘稿版面配置區 4"/>
          <p:cNvSpPr>
            <a:spLocks noGrp="1"/>
          </p:cNvSpPr>
          <p:nvPr>
            <p:ph type="body" sz="quarter" idx="3"/>
          </p:nvPr>
        </p:nvSpPr>
        <p:spPr>
          <a:xfrm>
            <a:off x="673577" y="4688008"/>
            <a:ext cx="5388610" cy="4441270"/>
          </a:xfrm>
          <a:prstGeom prst="rect">
            <a:avLst/>
          </a:prstGeom>
        </p:spPr>
        <p:txBody>
          <a:bodyPr vert="horz" lIns="90754" tIns="45377" rIns="90754" bIns="45377" rtlCol="0"/>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頁尾版面配置區 5"/>
          <p:cNvSpPr>
            <a:spLocks noGrp="1"/>
          </p:cNvSpPr>
          <p:nvPr>
            <p:ph type="ftr" sz="quarter" idx="4"/>
          </p:nvPr>
        </p:nvSpPr>
        <p:spPr>
          <a:xfrm>
            <a:off x="1" y="9374302"/>
            <a:ext cx="2918830" cy="493474"/>
          </a:xfrm>
          <a:prstGeom prst="rect">
            <a:avLst/>
          </a:prstGeom>
        </p:spPr>
        <p:txBody>
          <a:bodyPr vert="horz" lIns="90754" tIns="45377" rIns="90754" bIns="45377"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15375" y="9374302"/>
            <a:ext cx="2918830" cy="493474"/>
          </a:xfrm>
          <a:prstGeom prst="rect">
            <a:avLst/>
          </a:prstGeom>
        </p:spPr>
        <p:txBody>
          <a:bodyPr vert="horz" lIns="90754" tIns="45377" rIns="90754" bIns="45377" rtlCol="0" anchor="b"/>
          <a:lstStyle>
            <a:lvl1pPr algn="r">
              <a:defRPr sz="1200"/>
            </a:lvl1pPr>
          </a:lstStyle>
          <a:p>
            <a:fld id="{ABC90AE4-BE46-43D0-8C68-B949B0AE4EF1}" type="slidenum">
              <a:rPr lang="zh-TW" altLang="en-US" smtClean="0"/>
              <a:t>‹#›</a:t>
            </a:fld>
            <a:endParaRPr lang="zh-TW" altLang="en-US"/>
          </a:p>
        </p:txBody>
      </p:sp>
    </p:spTree>
    <p:extLst>
      <p:ext uri="{BB962C8B-B14F-4D97-AF65-F5344CB8AC3E}">
        <p14:creationId xmlns:p14="http://schemas.microsoft.com/office/powerpoint/2010/main" val="35313457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defTabSz="907542">
              <a:defRPr/>
            </a:pPr>
            <a:r>
              <a:rPr lang="zh-TW" altLang="en-US" kern="100" dirty="0">
                <a:solidFill>
                  <a:prstClr val="black"/>
                </a:solidFill>
                <a:latin typeface="微軟正黑體" panose="020B0604030504040204" pitchFamily="34" charset="-120"/>
                <a:ea typeface="微軟正黑體" panose="020B0604030504040204" pitchFamily="34" charset="-120"/>
                <a:cs typeface="Times New Roman"/>
              </a:rPr>
              <a:t>科技部於</a:t>
            </a:r>
            <a:r>
              <a:rPr lang="en-US" altLang="zh-TW" kern="100" dirty="0">
                <a:solidFill>
                  <a:prstClr val="black"/>
                </a:solidFill>
                <a:latin typeface="微軟正黑體" panose="020B0604030504040204" pitchFamily="34" charset="-120"/>
                <a:ea typeface="微軟正黑體" panose="020B0604030504040204" pitchFamily="34" charset="-120"/>
                <a:cs typeface="Times New Roman"/>
              </a:rPr>
              <a:t>106</a:t>
            </a:r>
            <a:r>
              <a:rPr lang="zh-TW" altLang="en-US" kern="100" dirty="0">
                <a:solidFill>
                  <a:prstClr val="black"/>
                </a:solidFill>
                <a:latin typeface="微軟正黑體" panose="020B0604030504040204" pitchFamily="34" charset="-120"/>
                <a:ea typeface="微軟正黑體" panose="020B0604030504040204" pitchFamily="34" charset="-120"/>
                <a:cs typeface="Times New Roman"/>
              </a:rPr>
              <a:t>年</a:t>
            </a:r>
            <a:r>
              <a:rPr lang="en-US" altLang="zh-TW" kern="100" dirty="0">
                <a:solidFill>
                  <a:prstClr val="black"/>
                </a:solidFill>
                <a:latin typeface="微軟正黑體" panose="020B0604030504040204" pitchFamily="34" charset="-120"/>
                <a:ea typeface="微軟正黑體" panose="020B0604030504040204" pitchFamily="34" charset="-120"/>
                <a:cs typeface="Times New Roman"/>
              </a:rPr>
              <a:t>7</a:t>
            </a:r>
            <a:r>
              <a:rPr lang="zh-TW" altLang="en-US" kern="100" dirty="0">
                <a:solidFill>
                  <a:prstClr val="black"/>
                </a:solidFill>
                <a:latin typeface="微軟正黑體" panose="020B0604030504040204" pitchFamily="34" charset="-120"/>
                <a:ea typeface="微軟正黑體" panose="020B0604030504040204" pitchFamily="34" charset="-120"/>
                <a:cs typeface="Times New Roman"/>
              </a:rPr>
              <a:t>月推出</a:t>
            </a:r>
            <a:r>
              <a:rPr lang="en-US" altLang="zh-TW" kern="100" dirty="0">
                <a:solidFill>
                  <a:prstClr val="black"/>
                </a:solidFill>
                <a:latin typeface="微軟正黑體" panose="020B0604030504040204" pitchFamily="34" charset="-120"/>
                <a:ea typeface="微軟正黑體" panose="020B0604030504040204" pitchFamily="34" charset="-120"/>
                <a:cs typeface="Times New Roman"/>
              </a:rPr>
              <a:t>LIFT</a:t>
            </a:r>
            <a:r>
              <a:rPr lang="zh-TW" altLang="en-US" kern="100" dirty="0">
                <a:solidFill>
                  <a:prstClr val="black"/>
                </a:solidFill>
                <a:latin typeface="微軟正黑體" panose="020B0604030504040204" pitchFamily="34" charset="-120"/>
                <a:ea typeface="微軟正黑體" panose="020B0604030504040204" pitchFamily="34" charset="-120"/>
                <a:cs typeface="Times New Roman"/>
              </a:rPr>
              <a:t>方案，預計號召</a:t>
            </a:r>
            <a:r>
              <a:rPr lang="en-US" altLang="zh-TW" kern="100" dirty="0">
                <a:solidFill>
                  <a:prstClr val="black"/>
                </a:solidFill>
                <a:latin typeface="微軟正黑體" panose="020B0604030504040204" pitchFamily="34" charset="-120"/>
                <a:ea typeface="微軟正黑體" panose="020B0604030504040204" pitchFamily="34" charset="-120"/>
                <a:cs typeface="Times New Roman"/>
              </a:rPr>
              <a:t>100</a:t>
            </a:r>
            <a:r>
              <a:rPr lang="zh-TW" altLang="en-US" kern="100" dirty="0">
                <a:solidFill>
                  <a:prstClr val="black"/>
                </a:solidFill>
                <a:latin typeface="微軟正黑體" panose="020B0604030504040204" pitchFamily="34" charset="-120"/>
                <a:ea typeface="微軟正黑體" panose="020B0604030504040204" pitchFamily="34" charset="-120"/>
                <a:cs typeface="Times New Roman"/>
              </a:rPr>
              <a:t>名於海外具博士學位之具中華民國籍</a:t>
            </a:r>
            <a:r>
              <a:rPr lang="en-US" altLang="zh-TW" kern="100" dirty="0">
                <a:solidFill>
                  <a:prstClr val="black"/>
                </a:solidFill>
                <a:latin typeface="微軟正黑體" panose="020B0604030504040204" pitchFamily="34" charset="-120"/>
                <a:ea typeface="微軟正黑體" panose="020B0604030504040204" pitchFamily="34" charset="-120"/>
                <a:cs typeface="Times New Roman"/>
              </a:rPr>
              <a:t>45</a:t>
            </a:r>
            <a:r>
              <a:rPr lang="zh-TW" altLang="en-US" kern="100" dirty="0">
                <a:solidFill>
                  <a:prstClr val="black"/>
                </a:solidFill>
                <a:latin typeface="微軟正黑體" panose="020B0604030504040204" pitchFamily="34" charset="-120"/>
                <a:ea typeface="微軟正黑體" panose="020B0604030504040204" pitchFamily="34" charset="-120"/>
                <a:cs typeface="Times New Roman"/>
              </a:rPr>
              <a:t>歲以下人才回國服務，同步在三個科學園區設置「人才交流基地站」，協助海外返國學人與產學研界進行專業交流活動，期望藉此激勵產業創新及國內技術提昇。</a:t>
            </a:r>
            <a:endParaRPr lang="en-US" altLang="zh-TW" kern="100" dirty="0">
              <a:solidFill>
                <a:prstClr val="black"/>
              </a:solidFill>
              <a:latin typeface="微軟正黑體" panose="020B0604030504040204" pitchFamily="34" charset="-120"/>
              <a:ea typeface="微軟正黑體" panose="020B0604030504040204" pitchFamily="34" charset="-120"/>
              <a:cs typeface="Times New Roman"/>
            </a:endParaRPr>
          </a:p>
          <a:p>
            <a:endParaRPr lang="zh-TW" altLang="en-US" dirty="0"/>
          </a:p>
        </p:txBody>
      </p:sp>
      <p:sp>
        <p:nvSpPr>
          <p:cNvPr id="4" name="投影片編號版面配置區 3"/>
          <p:cNvSpPr>
            <a:spLocks noGrp="1"/>
          </p:cNvSpPr>
          <p:nvPr>
            <p:ph type="sldNum" sz="quarter" idx="10"/>
          </p:nvPr>
        </p:nvSpPr>
        <p:spPr/>
        <p:txBody>
          <a:bodyPr/>
          <a:lstStyle/>
          <a:p>
            <a:fld id="{ABC90AE4-BE46-43D0-8C68-B949B0AE4EF1}" type="slidenum">
              <a:rPr lang="zh-TW" altLang="en-US" smtClean="0">
                <a:solidFill>
                  <a:prstClr val="black"/>
                </a:solidFill>
              </a:rPr>
              <a:pPr/>
              <a:t>4</a:t>
            </a:fld>
            <a:endParaRPr lang="zh-TW" altLang="en-US">
              <a:solidFill>
                <a:prstClr val="black"/>
              </a:solidFill>
            </a:endParaRPr>
          </a:p>
        </p:txBody>
      </p:sp>
    </p:spTree>
    <p:extLst>
      <p:ext uri="{BB962C8B-B14F-4D97-AF65-F5344CB8AC3E}">
        <p14:creationId xmlns:p14="http://schemas.microsoft.com/office/powerpoint/2010/main" val="2963199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ABC90AE4-BE46-43D0-8C68-B949B0AE4EF1}" type="slidenum">
              <a:rPr lang="zh-TW" altLang="en-US" smtClean="0"/>
              <a:t>6</a:t>
            </a:fld>
            <a:endParaRPr lang="zh-TW" altLang="en-US"/>
          </a:p>
        </p:txBody>
      </p:sp>
    </p:spTree>
    <p:extLst>
      <p:ext uri="{BB962C8B-B14F-4D97-AF65-F5344CB8AC3E}">
        <p14:creationId xmlns:p14="http://schemas.microsoft.com/office/powerpoint/2010/main" val="8195917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ABC90AE4-BE46-43D0-8C68-B949B0AE4EF1}" type="slidenum">
              <a:rPr lang="zh-TW" altLang="en-US" smtClean="0"/>
              <a:t>7</a:t>
            </a:fld>
            <a:endParaRPr lang="zh-TW" altLang="en-US"/>
          </a:p>
        </p:txBody>
      </p:sp>
    </p:spTree>
    <p:extLst>
      <p:ext uri="{BB962C8B-B14F-4D97-AF65-F5344CB8AC3E}">
        <p14:creationId xmlns:p14="http://schemas.microsoft.com/office/powerpoint/2010/main" val="30735006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lvl="1" defTabSz="907542">
              <a:defRPr/>
            </a:pPr>
            <a:r>
              <a:rPr lang="zh-TW" altLang="en-US" sz="1600" dirty="0">
                <a:solidFill>
                  <a:schemeClr val="tx1">
                    <a:lumMod val="85000"/>
                    <a:lumOff val="15000"/>
                  </a:schemeClr>
                </a:solidFill>
                <a:latin typeface="微軟正黑體" pitchFamily="34" charset="-120"/>
                <a:ea typeface="微軟正黑體" pitchFamily="34" charset="-120"/>
              </a:rPr>
              <a:t>重要新創及在地產業推動政策</a:t>
            </a:r>
            <a:r>
              <a:rPr lang="zh-TW" altLang="en-US" dirty="0"/>
              <a:t>：科技部創新創業激勵計畫、中企處創新創業計畫、數位經濟</a:t>
            </a:r>
            <a:r>
              <a:rPr lang="en-US" altLang="zh-TW" dirty="0" err="1"/>
              <a:t>Digi</a:t>
            </a:r>
            <a:r>
              <a:rPr lang="en-US" altLang="zh-TW" dirty="0"/>
              <a:t>+</a:t>
            </a:r>
            <a:endParaRPr lang="en-US" altLang="zh-TW" sz="1600" dirty="0">
              <a:solidFill>
                <a:schemeClr val="tx1">
                  <a:lumMod val="85000"/>
                  <a:lumOff val="15000"/>
                </a:schemeClr>
              </a:solidFill>
              <a:latin typeface="微軟正黑體" pitchFamily="34" charset="-120"/>
              <a:ea typeface="微軟正黑體" pitchFamily="34" charset="-120"/>
            </a:endParaRPr>
          </a:p>
        </p:txBody>
      </p:sp>
      <p:sp>
        <p:nvSpPr>
          <p:cNvPr id="4" name="投影片編號版面配置區 3"/>
          <p:cNvSpPr>
            <a:spLocks noGrp="1"/>
          </p:cNvSpPr>
          <p:nvPr>
            <p:ph type="sldNum" sz="quarter" idx="10"/>
          </p:nvPr>
        </p:nvSpPr>
        <p:spPr/>
        <p:txBody>
          <a:bodyPr/>
          <a:lstStyle/>
          <a:p>
            <a:fld id="{F249000C-ADB8-4125-848D-BD62C77A55DC}" type="slidenum">
              <a:rPr lang="zh-TW" altLang="en-US" smtClean="0">
                <a:solidFill>
                  <a:prstClr val="black"/>
                </a:solidFill>
              </a:rPr>
              <a:pPr/>
              <a:t>8</a:t>
            </a:fld>
            <a:endParaRPr lang="zh-TW" altLang="en-US">
              <a:solidFill>
                <a:prstClr val="black"/>
              </a:solidFill>
            </a:endParaRPr>
          </a:p>
        </p:txBody>
      </p:sp>
    </p:spTree>
    <p:extLst>
      <p:ext uri="{BB962C8B-B14F-4D97-AF65-F5344CB8AC3E}">
        <p14:creationId xmlns:p14="http://schemas.microsoft.com/office/powerpoint/2010/main" val="21366356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Master" Target="../slideMasters/slideMaster1.xml"/><Relationship Id="rId1" Type="http://schemas.openxmlformats.org/officeDocument/2006/relationships/vmlDrawing" Target="../drawings/vmlDrawing1.vml"/><Relationship Id="rId4" Type="http://schemas.openxmlformats.org/officeDocument/2006/relationships/image" Target="../media/image1.emf"/></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sp>
        <p:nvSpPr>
          <p:cNvPr id="663554" name="Rectangle 2"/>
          <p:cNvSpPr>
            <a:spLocks noGrp="1" noChangeArrowheads="1"/>
          </p:cNvSpPr>
          <p:nvPr>
            <p:ph type="ctrTitle"/>
          </p:nvPr>
        </p:nvSpPr>
        <p:spPr>
          <a:xfrm>
            <a:off x="685800" y="2130425"/>
            <a:ext cx="7772400" cy="1470025"/>
          </a:xfrm>
        </p:spPr>
        <p:txBody>
          <a:bodyPr/>
          <a:lstStyle>
            <a:lvl1pPr>
              <a:defRPr/>
            </a:lvl1pPr>
          </a:lstStyle>
          <a:p>
            <a:r>
              <a:rPr lang="zh-TW" altLang="en-US"/>
              <a:t>按一下以編輯母片標題樣式</a:t>
            </a:r>
          </a:p>
        </p:txBody>
      </p:sp>
      <p:sp>
        <p:nvSpPr>
          <p:cNvPr id="663555"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zh-TW" altLang="en-US"/>
              <a:t>按一下以編輯母片副標題樣式</a:t>
            </a:r>
          </a:p>
        </p:txBody>
      </p:sp>
      <p:graphicFrame>
        <p:nvGraphicFramePr>
          <p:cNvPr id="2" name="物件 1"/>
          <p:cNvGraphicFramePr>
            <a:graphicFrameLocks noChangeAspect="1"/>
          </p:cNvGraphicFramePr>
          <p:nvPr userDrawn="1">
            <p:extLst>
              <p:ext uri="{D42A27DB-BD31-4B8C-83A1-F6EECF244321}">
                <p14:modId xmlns:p14="http://schemas.microsoft.com/office/powerpoint/2010/main" val="1801323011"/>
              </p:ext>
            </p:extLst>
          </p:nvPr>
        </p:nvGraphicFramePr>
        <p:xfrm>
          <a:off x="251520" y="188640"/>
          <a:ext cx="1800225" cy="523875"/>
        </p:xfrm>
        <a:graphic>
          <a:graphicData uri="http://schemas.openxmlformats.org/presentationml/2006/ole">
            <mc:AlternateContent xmlns:mc="http://schemas.openxmlformats.org/markup-compatibility/2006">
              <mc:Choice xmlns:v="urn:schemas-microsoft-com:vml" Requires="v">
                <p:oleObj spid="_x0000_s18527" name="Acrobat Document" r:id="rId3" imgW="43776880" imgH="12702528" progId="AcroExch.Document.DC">
                  <p:embed/>
                </p:oleObj>
              </mc:Choice>
              <mc:Fallback>
                <p:oleObj name="Acrobat Document" r:id="rId3" imgW="43776880" imgH="12702528" progId="AcroExch.Document.DC">
                  <p:embed/>
                  <p:pic>
                    <p:nvPicPr>
                      <p:cNvPr id="0" name="物件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1520" y="188640"/>
                        <a:ext cx="180022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597348090"/>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a:xfrm>
            <a:off x="971600" y="-243408"/>
            <a:ext cx="7772400" cy="5124450"/>
          </a:xfrm>
        </p:spPr>
        <p:txBody>
          <a:bodyPr/>
          <a:lstStyle/>
          <a:p>
            <a:pPr lvl="0"/>
            <a:r>
              <a:rPr lang="zh-TW" altLang="en-US" dirty="0" smtClean="0"/>
              <a:t>按一下以編輯母片文字樣式</a:t>
            </a:r>
          </a:p>
          <a:p>
            <a:pPr lvl="1"/>
            <a:r>
              <a:rPr lang="zh-TW" altLang="en-US" dirty="0" smtClean="0"/>
              <a:t>第二層</a:t>
            </a:r>
          </a:p>
          <a:p>
            <a:pPr lvl="2"/>
            <a:r>
              <a:rPr lang="zh-TW" altLang="en-US" dirty="0" smtClean="0"/>
              <a:t>第三層</a:t>
            </a:r>
          </a:p>
          <a:p>
            <a:pPr lvl="3"/>
            <a:r>
              <a:rPr lang="zh-TW" altLang="en-US" dirty="0" smtClean="0"/>
              <a:t>第四層</a:t>
            </a:r>
          </a:p>
          <a:p>
            <a:pPr lvl="4"/>
            <a:r>
              <a:rPr lang="zh-TW" altLang="en-US" dirty="0" smtClean="0"/>
              <a:t>第五層</a:t>
            </a:r>
            <a:endParaRPr lang="zh-TW" altLang="en-US" dirty="0"/>
          </a:p>
        </p:txBody>
      </p:sp>
      <p:sp>
        <p:nvSpPr>
          <p:cNvPr id="4" name="Rectangle 7"/>
          <p:cNvSpPr>
            <a:spLocks noGrp="1" noChangeArrowheads="1"/>
          </p:cNvSpPr>
          <p:nvPr>
            <p:ph type="sldNum" sz="quarter" idx="10"/>
          </p:nvPr>
        </p:nvSpPr>
        <p:spPr>
          <a:xfrm>
            <a:off x="7235825" y="6572250"/>
            <a:ext cx="1905000" cy="285750"/>
          </a:xfrm>
          <a:ln/>
        </p:spPr>
        <p:txBody>
          <a:bodyPr/>
          <a:lstStyle>
            <a:lvl1pPr>
              <a:defRPr/>
            </a:lvl1pPr>
          </a:lstStyle>
          <a:p>
            <a:pPr>
              <a:defRPr/>
            </a:pPr>
            <a:fld id="{4C7B59F6-2833-401B-A89E-692C71A310BC}" type="slidenum">
              <a:rPr lang="en-US" altLang="zh-TW">
                <a:solidFill>
                  <a:srgbClr val="000000"/>
                </a:solidFill>
              </a:rPr>
              <a:pPr>
                <a:defRPr/>
              </a:pPr>
              <a:t>‹#›</a:t>
            </a:fld>
            <a:endParaRPr lang="en-US" altLang="zh-TW">
              <a:solidFill>
                <a:srgbClr val="000000"/>
              </a:solidFill>
            </a:endParaRPr>
          </a:p>
        </p:txBody>
      </p:sp>
    </p:spTree>
    <p:extLst>
      <p:ext uri="{BB962C8B-B14F-4D97-AF65-F5344CB8AC3E}">
        <p14:creationId xmlns:p14="http://schemas.microsoft.com/office/powerpoint/2010/main" val="210307255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a:xfrm>
            <a:off x="457200" y="6356354"/>
            <a:ext cx="2133600" cy="365125"/>
          </a:xfrm>
          <a:prstGeom prst="rect">
            <a:avLst/>
          </a:prstGeom>
        </p:spPr>
        <p:txBody>
          <a:bodyPr/>
          <a:lstStyle/>
          <a:p>
            <a:fld id="{9D12548A-AADA-4986-8049-23FF8F10DB6B}" type="datetimeFigureOut">
              <a:rPr lang="zh-TW" altLang="en-US" smtClean="0"/>
              <a:pPr/>
              <a:t>2017/9/27</a:t>
            </a:fld>
            <a:endParaRPr lang="zh-TW" altLang="en-US"/>
          </a:p>
        </p:txBody>
      </p:sp>
      <p:sp>
        <p:nvSpPr>
          <p:cNvPr id="3" name="頁尾版面配置區 2"/>
          <p:cNvSpPr>
            <a:spLocks noGrp="1"/>
          </p:cNvSpPr>
          <p:nvPr>
            <p:ph type="ftr" sz="quarter" idx="11"/>
          </p:nvPr>
        </p:nvSpPr>
        <p:spPr>
          <a:xfrm>
            <a:off x="3124200" y="6356354"/>
            <a:ext cx="2895600" cy="365125"/>
          </a:xfrm>
          <a:prstGeom prst="rect">
            <a:avLst/>
          </a:prstGeom>
        </p:spPr>
        <p:txBody>
          <a:bodyPr/>
          <a:lstStyle/>
          <a:p>
            <a:endParaRPr lang="zh-TW" altLang="en-US"/>
          </a:p>
        </p:txBody>
      </p:sp>
      <p:sp>
        <p:nvSpPr>
          <p:cNvPr id="4" name="投影片編號版面配置區 3"/>
          <p:cNvSpPr>
            <a:spLocks noGrp="1"/>
          </p:cNvSpPr>
          <p:nvPr>
            <p:ph type="sldNum" sz="quarter" idx="12"/>
          </p:nvPr>
        </p:nvSpPr>
        <p:spPr/>
        <p:txBody>
          <a:bodyPr/>
          <a:lstStyle/>
          <a:p>
            <a:fld id="{25587838-99ED-4C9B-B4BE-F2E12C7B902A}" type="slidenum">
              <a:rPr lang="zh-TW" altLang="en-US" smtClean="0"/>
              <a:pPr/>
              <a:t>‹#›</a:t>
            </a:fld>
            <a:endParaRPr lang="zh-TW" altLang="en-US"/>
          </a:p>
        </p:txBody>
      </p:sp>
    </p:spTree>
    <p:extLst>
      <p:ext uri="{BB962C8B-B14F-4D97-AF65-F5344CB8AC3E}">
        <p14:creationId xmlns:p14="http://schemas.microsoft.com/office/powerpoint/2010/main" val="222486188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sp>
        <p:nvSpPr>
          <p:cNvPr id="663554" name="Rectangle 2"/>
          <p:cNvSpPr>
            <a:spLocks noGrp="1" noChangeArrowheads="1"/>
          </p:cNvSpPr>
          <p:nvPr>
            <p:ph type="ctrTitle"/>
          </p:nvPr>
        </p:nvSpPr>
        <p:spPr>
          <a:xfrm>
            <a:off x="685800" y="2130425"/>
            <a:ext cx="7772400" cy="1470025"/>
          </a:xfrm>
        </p:spPr>
        <p:txBody>
          <a:bodyPr/>
          <a:lstStyle>
            <a:lvl1pPr>
              <a:defRPr/>
            </a:lvl1pPr>
          </a:lstStyle>
          <a:p>
            <a:r>
              <a:rPr lang="zh-TW" altLang="en-US"/>
              <a:t>按一下以編輯母片標題樣式</a:t>
            </a:r>
          </a:p>
        </p:txBody>
      </p:sp>
      <p:sp>
        <p:nvSpPr>
          <p:cNvPr id="663555"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zh-TW" altLang="en-US"/>
              <a:t>按一下以編輯母片副標題樣式</a:t>
            </a:r>
          </a:p>
        </p:txBody>
      </p:sp>
    </p:spTree>
    <p:extLst>
      <p:ext uri="{BB962C8B-B14F-4D97-AF65-F5344CB8AC3E}">
        <p14:creationId xmlns:p14="http://schemas.microsoft.com/office/powerpoint/2010/main" val="8489748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Rectangle 7"/>
          <p:cNvSpPr>
            <a:spLocks noGrp="1" noChangeArrowheads="1"/>
          </p:cNvSpPr>
          <p:nvPr>
            <p:ph type="sldNum" sz="quarter" idx="10"/>
          </p:nvPr>
        </p:nvSpPr>
        <p:spPr>
          <a:xfrm>
            <a:off x="7235825" y="6572250"/>
            <a:ext cx="1905000" cy="285750"/>
          </a:xfrm>
          <a:ln/>
        </p:spPr>
        <p:txBody>
          <a:bodyPr/>
          <a:lstStyle>
            <a:lvl1pPr>
              <a:defRPr/>
            </a:lvl1pPr>
          </a:lstStyle>
          <a:p>
            <a:pPr>
              <a:defRPr/>
            </a:pPr>
            <a:fld id="{4C7B59F6-2833-401B-A89E-692C71A310BC}" type="slidenum">
              <a:rPr lang="en-US" altLang="zh-TW">
                <a:solidFill>
                  <a:srgbClr val="000000"/>
                </a:solidFill>
              </a:rPr>
              <a:pPr>
                <a:defRPr/>
              </a:pPr>
              <a:t>‹#›</a:t>
            </a:fld>
            <a:endParaRPr lang="en-US" altLang="zh-TW">
              <a:solidFill>
                <a:srgbClr val="000000"/>
              </a:solidFill>
            </a:endParaRPr>
          </a:p>
        </p:txBody>
      </p:sp>
    </p:spTree>
    <p:extLst>
      <p:ext uri="{BB962C8B-B14F-4D97-AF65-F5344CB8AC3E}">
        <p14:creationId xmlns:p14="http://schemas.microsoft.com/office/powerpoint/2010/main" val="118731051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5.xml"/><Relationship Id="rId1"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67619" name="Rectangle 3"/>
          <p:cNvSpPr>
            <a:spLocks noGrp="1" noChangeArrowheads="1"/>
          </p:cNvSpPr>
          <p:nvPr>
            <p:ph type="title"/>
          </p:nvPr>
        </p:nvSpPr>
        <p:spPr bwMode="auto">
          <a:xfrm>
            <a:off x="685800" y="115888"/>
            <a:ext cx="7772400" cy="7207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zh-TW" altLang="en-US" smtClean="0"/>
              <a:t>按一下以編輯母片標題樣式</a:t>
            </a:r>
          </a:p>
        </p:txBody>
      </p:sp>
      <p:sp>
        <p:nvSpPr>
          <p:cNvPr id="1027" name="Rectangle 4"/>
          <p:cNvSpPr>
            <a:spLocks noGrp="1" noChangeArrowheads="1"/>
          </p:cNvSpPr>
          <p:nvPr>
            <p:ph type="body" idx="1"/>
          </p:nvPr>
        </p:nvSpPr>
        <p:spPr bwMode="auto">
          <a:xfrm>
            <a:off x="684213" y="1268413"/>
            <a:ext cx="7772400" cy="5124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TW" altLang="en-US" smtClean="0"/>
              <a:t>按一下以編輯母片</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p>
        </p:txBody>
      </p:sp>
      <p:sp>
        <p:nvSpPr>
          <p:cNvPr id="367623" name="Rectangle 7"/>
          <p:cNvSpPr>
            <a:spLocks noGrp="1" noChangeArrowheads="1"/>
          </p:cNvSpPr>
          <p:nvPr>
            <p:ph type="sldNum" sz="quarter" idx="4"/>
          </p:nvPr>
        </p:nvSpPr>
        <p:spPr bwMode="auto">
          <a:xfrm>
            <a:off x="7235825" y="657225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ea typeface="新細明體" pitchFamily="18" charset="-120"/>
              </a:defRPr>
            </a:lvl1pPr>
          </a:lstStyle>
          <a:p>
            <a:pPr fontAlgn="base">
              <a:spcBef>
                <a:spcPct val="0"/>
              </a:spcBef>
              <a:spcAft>
                <a:spcPct val="0"/>
              </a:spcAft>
              <a:defRPr/>
            </a:pPr>
            <a:fld id="{F87A502B-584A-4232-9B49-00CEF1D271F4}" type="slidenum">
              <a:rPr kumimoji="1" lang="en-US" altLang="zh-TW">
                <a:solidFill>
                  <a:srgbClr val="000000"/>
                </a:solidFill>
                <a:latin typeface="Times New Roman" pitchFamily="18" charset="0"/>
              </a:rPr>
              <a:pPr fontAlgn="base">
                <a:spcBef>
                  <a:spcPct val="0"/>
                </a:spcBef>
                <a:spcAft>
                  <a:spcPct val="0"/>
                </a:spcAft>
                <a:defRPr/>
              </a:pPr>
              <a:t>‹#›</a:t>
            </a:fld>
            <a:endParaRPr kumimoji="1" lang="en-US" altLang="zh-TW">
              <a:solidFill>
                <a:srgbClr val="000000"/>
              </a:solidFill>
              <a:latin typeface="Times New Roman" pitchFamily="18" charset="0"/>
            </a:endParaRPr>
          </a:p>
        </p:txBody>
      </p:sp>
      <p:sp>
        <p:nvSpPr>
          <p:cNvPr id="3" name="AutoShape 4" descr="https://www.most.gov.tw/most/attachments/c0cd3579-69a2-4db4-8345-17538361b627?"/>
          <p:cNvSpPr>
            <a:spLocks noChangeAspect="1" noChangeArrowheads="1"/>
          </p:cNvSpPr>
          <p:nvPr userDrawn="1"/>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zh-TW" altLang="en-US"/>
          </a:p>
        </p:txBody>
      </p:sp>
      <p:sp>
        <p:nvSpPr>
          <p:cNvPr id="12" name="Rectangle 7"/>
          <p:cNvSpPr/>
          <p:nvPr userDrawn="1"/>
        </p:nvSpPr>
        <p:spPr>
          <a:xfrm>
            <a:off x="0" y="6730902"/>
            <a:ext cx="1828801" cy="136524"/>
          </a:xfrm>
          <a:prstGeom prst="rect">
            <a:avLst/>
          </a:prstGeom>
          <a:solidFill>
            <a:srgbClr val="2E0927"/>
          </a:solidFill>
          <a:ln w="12700" cap="flat" cmpd="sng" algn="ctr">
            <a:no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smtClean="0">
              <a:ln>
                <a:noFill/>
              </a:ln>
              <a:solidFill>
                <a:prstClr val="white"/>
              </a:solidFill>
              <a:effectLst/>
              <a:uLnTx/>
              <a:uFillTx/>
              <a:latin typeface="Open Sans"/>
              <a:ea typeface="+mn-ea"/>
              <a:cs typeface="+mn-cs"/>
            </a:endParaRPr>
          </a:p>
        </p:txBody>
      </p:sp>
      <p:sp>
        <p:nvSpPr>
          <p:cNvPr id="13" name="Rectangle 8"/>
          <p:cNvSpPr/>
          <p:nvPr userDrawn="1"/>
        </p:nvSpPr>
        <p:spPr>
          <a:xfrm>
            <a:off x="1828801" y="6730902"/>
            <a:ext cx="1828801" cy="136524"/>
          </a:xfrm>
          <a:prstGeom prst="rect">
            <a:avLst/>
          </a:prstGeom>
          <a:solidFill>
            <a:srgbClr val="D90000"/>
          </a:solidFill>
          <a:ln w="12700" cap="flat" cmpd="sng" algn="ctr">
            <a:no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smtClean="0">
              <a:ln>
                <a:noFill/>
              </a:ln>
              <a:solidFill>
                <a:prstClr val="white"/>
              </a:solidFill>
              <a:effectLst/>
              <a:uLnTx/>
              <a:uFillTx/>
              <a:latin typeface="Open Sans"/>
              <a:ea typeface="+mn-ea"/>
              <a:cs typeface="+mn-cs"/>
            </a:endParaRPr>
          </a:p>
        </p:txBody>
      </p:sp>
      <p:sp>
        <p:nvSpPr>
          <p:cNvPr id="14" name="Rectangle 9"/>
          <p:cNvSpPr/>
          <p:nvPr userDrawn="1"/>
        </p:nvSpPr>
        <p:spPr>
          <a:xfrm>
            <a:off x="3657600" y="6730902"/>
            <a:ext cx="1828801" cy="136524"/>
          </a:xfrm>
          <a:prstGeom prst="rect">
            <a:avLst/>
          </a:prstGeom>
          <a:solidFill>
            <a:srgbClr val="FF2D00"/>
          </a:solidFill>
          <a:ln w="12700" cap="flat" cmpd="sng" algn="ctr">
            <a:no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smtClean="0">
              <a:ln>
                <a:noFill/>
              </a:ln>
              <a:solidFill>
                <a:prstClr val="white"/>
              </a:solidFill>
              <a:effectLst/>
              <a:uLnTx/>
              <a:uFillTx/>
              <a:latin typeface="Open Sans"/>
              <a:ea typeface="+mn-ea"/>
              <a:cs typeface="+mn-cs"/>
            </a:endParaRPr>
          </a:p>
        </p:txBody>
      </p:sp>
      <p:sp>
        <p:nvSpPr>
          <p:cNvPr id="15" name="Rectangle 10"/>
          <p:cNvSpPr/>
          <p:nvPr userDrawn="1"/>
        </p:nvSpPr>
        <p:spPr>
          <a:xfrm>
            <a:off x="5486400" y="6730902"/>
            <a:ext cx="1828801" cy="136524"/>
          </a:xfrm>
          <a:prstGeom prst="rect">
            <a:avLst/>
          </a:prstGeom>
          <a:solidFill>
            <a:srgbClr val="FF8C00"/>
          </a:solidFill>
          <a:ln w="12700" cap="flat" cmpd="sng" algn="ctr">
            <a:no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smtClean="0">
              <a:ln>
                <a:noFill/>
              </a:ln>
              <a:solidFill>
                <a:prstClr val="white"/>
              </a:solidFill>
              <a:effectLst/>
              <a:uLnTx/>
              <a:uFillTx/>
              <a:latin typeface="Open Sans"/>
              <a:ea typeface="+mn-ea"/>
              <a:cs typeface="+mn-cs"/>
            </a:endParaRPr>
          </a:p>
        </p:txBody>
      </p:sp>
      <p:sp>
        <p:nvSpPr>
          <p:cNvPr id="16" name="Rectangle 11"/>
          <p:cNvSpPr/>
          <p:nvPr userDrawn="1"/>
        </p:nvSpPr>
        <p:spPr>
          <a:xfrm>
            <a:off x="7315200" y="6730901"/>
            <a:ext cx="1828801" cy="136524"/>
          </a:xfrm>
          <a:prstGeom prst="rect">
            <a:avLst/>
          </a:prstGeom>
          <a:solidFill>
            <a:srgbClr val="04756F"/>
          </a:solidFill>
          <a:ln w="12700" cap="flat" cmpd="sng" algn="ctr">
            <a:no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smtClean="0">
              <a:ln>
                <a:noFill/>
              </a:ln>
              <a:solidFill>
                <a:prstClr val="white"/>
              </a:solidFill>
              <a:effectLst/>
              <a:uLnTx/>
              <a:uFillTx/>
              <a:latin typeface="Open Sans"/>
              <a:ea typeface="+mn-ea"/>
              <a:cs typeface="+mn-cs"/>
            </a:endParaRPr>
          </a:p>
        </p:txBody>
      </p:sp>
    </p:spTree>
    <p:extLst>
      <p:ext uri="{BB962C8B-B14F-4D97-AF65-F5344CB8AC3E}">
        <p14:creationId xmlns:p14="http://schemas.microsoft.com/office/powerpoint/2010/main" val="47939786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78" r:id="rId3"/>
  </p:sldLayoutIdLst>
  <p:timing>
    <p:tnLst>
      <p:par>
        <p:cTn id="1" dur="indefinite" restart="never" nodeType="tmRoot"/>
      </p:par>
    </p:tnLst>
  </p:timing>
  <p:hf hdr="0" ftr="0" dt="0"/>
  <p:txStyles>
    <p:titleStyle>
      <a:lvl1pPr algn="ctr" rtl="0" eaLnBrk="0" fontAlgn="base" hangingPunct="0">
        <a:spcBef>
          <a:spcPct val="0"/>
        </a:spcBef>
        <a:spcAft>
          <a:spcPct val="0"/>
        </a:spcAft>
        <a:defRPr kumimoji="1" sz="3200" b="1">
          <a:solidFill>
            <a:schemeClr val="tx2"/>
          </a:solidFill>
          <a:effectLst>
            <a:outerShdw blurRad="38100" dist="38100" dir="2700000" algn="tl">
              <a:srgbClr val="C0C0C0"/>
            </a:outerShdw>
          </a:effectLst>
          <a:latin typeface="+mj-lt"/>
          <a:ea typeface="+mj-ea"/>
          <a:cs typeface="+mj-cs"/>
        </a:defRPr>
      </a:lvl1pPr>
      <a:lvl2pPr algn="ctr" rtl="0" eaLnBrk="0" fontAlgn="base" hangingPunct="0">
        <a:spcBef>
          <a:spcPct val="0"/>
        </a:spcBef>
        <a:spcAft>
          <a:spcPct val="0"/>
        </a:spcAft>
        <a:defRPr kumimoji="1" sz="3200" b="1">
          <a:solidFill>
            <a:schemeClr val="tx2"/>
          </a:solidFill>
          <a:effectLst>
            <a:outerShdw blurRad="38100" dist="38100" dir="2700000" algn="tl">
              <a:srgbClr val="C0C0C0"/>
            </a:outerShdw>
          </a:effectLst>
          <a:latin typeface="Arial" charset="0"/>
          <a:ea typeface="標楷體" pitchFamily="65" charset="-120"/>
        </a:defRPr>
      </a:lvl2pPr>
      <a:lvl3pPr algn="ctr" rtl="0" eaLnBrk="0" fontAlgn="base" hangingPunct="0">
        <a:spcBef>
          <a:spcPct val="0"/>
        </a:spcBef>
        <a:spcAft>
          <a:spcPct val="0"/>
        </a:spcAft>
        <a:defRPr kumimoji="1" sz="3200" b="1">
          <a:solidFill>
            <a:schemeClr val="tx2"/>
          </a:solidFill>
          <a:effectLst>
            <a:outerShdw blurRad="38100" dist="38100" dir="2700000" algn="tl">
              <a:srgbClr val="C0C0C0"/>
            </a:outerShdw>
          </a:effectLst>
          <a:latin typeface="Arial" charset="0"/>
          <a:ea typeface="標楷體" pitchFamily="65" charset="-120"/>
        </a:defRPr>
      </a:lvl3pPr>
      <a:lvl4pPr algn="ctr" rtl="0" eaLnBrk="0" fontAlgn="base" hangingPunct="0">
        <a:spcBef>
          <a:spcPct val="0"/>
        </a:spcBef>
        <a:spcAft>
          <a:spcPct val="0"/>
        </a:spcAft>
        <a:defRPr kumimoji="1" sz="3200" b="1">
          <a:solidFill>
            <a:schemeClr val="tx2"/>
          </a:solidFill>
          <a:effectLst>
            <a:outerShdw blurRad="38100" dist="38100" dir="2700000" algn="tl">
              <a:srgbClr val="C0C0C0"/>
            </a:outerShdw>
          </a:effectLst>
          <a:latin typeface="Arial" charset="0"/>
          <a:ea typeface="標楷體" pitchFamily="65" charset="-120"/>
        </a:defRPr>
      </a:lvl4pPr>
      <a:lvl5pPr algn="ctr" rtl="0" eaLnBrk="0" fontAlgn="base" hangingPunct="0">
        <a:spcBef>
          <a:spcPct val="0"/>
        </a:spcBef>
        <a:spcAft>
          <a:spcPct val="0"/>
        </a:spcAft>
        <a:defRPr kumimoji="1" sz="3200" b="1">
          <a:solidFill>
            <a:schemeClr val="tx2"/>
          </a:solidFill>
          <a:effectLst>
            <a:outerShdw blurRad="38100" dist="38100" dir="2700000" algn="tl">
              <a:srgbClr val="C0C0C0"/>
            </a:outerShdw>
          </a:effectLst>
          <a:latin typeface="Arial" charset="0"/>
          <a:ea typeface="標楷體" pitchFamily="65" charset="-120"/>
        </a:defRPr>
      </a:lvl5pPr>
      <a:lvl6pPr marL="457200" algn="ctr" rtl="0" fontAlgn="base">
        <a:spcBef>
          <a:spcPct val="0"/>
        </a:spcBef>
        <a:spcAft>
          <a:spcPct val="0"/>
        </a:spcAft>
        <a:defRPr kumimoji="1" sz="3200" b="1">
          <a:solidFill>
            <a:schemeClr val="tx2"/>
          </a:solidFill>
          <a:effectLst>
            <a:outerShdw blurRad="38100" dist="38100" dir="2700000" algn="tl">
              <a:srgbClr val="C0C0C0"/>
            </a:outerShdw>
          </a:effectLst>
          <a:latin typeface="Arial" charset="0"/>
          <a:ea typeface="標楷體" pitchFamily="65" charset="-120"/>
        </a:defRPr>
      </a:lvl6pPr>
      <a:lvl7pPr marL="914400" algn="ctr" rtl="0" fontAlgn="base">
        <a:spcBef>
          <a:spcPct val="0"/>
        </a:spcBef>
        <a:spcAft>
          <a:spcPct val="0"/>
        </a:spcAft>
        <a:defRPr kumimoji="1" sz="3200" b="1">
          <a:solidFill>
            <a:schemeClr val="tx2"/>
          </a:solidFill>
          <a:effectLst>
            <a:outerShdw blurRad="38100" dist="38100" dir="2700000" algn="tl">
              <a:srgbClr val="C0C0C0"/>
            </a:outerShdw>
          </a:effectLst>
          <a:latin typeface="Arial" charset="0"/>
          <a:ea typeface="標楷體" pitchFamily="65" charset="-120"/>
        </a:defRPr>
      </a:lvl7pPr>
      <a:lvl8pPr marL="1371600" algn="ctr" rtl="0" fontAlgn="base">
        <a:spcBef>
          <a:spcPct val="0"/>
        </a:spcBef>
        <a:spcAft>
          <a:spcPct val="0"/>
        </a:spcAft>
        <a:defRPr kumimoji="1" sz="3200" b="1">
          <a:solidFill>
            <a:schemeClr val="tx2"/>
          </a:solidFill>
          <a:effectLst>
            <a:outerShdw blurRad="38100" dist="38100" dir="2700000" algn="tl">
              <a:srgbClr val="C0C0C0"/>
            </a:outerShdw>
          </a:effectLst>
          <a:latin typeface="Arial" charset="0"/>
          <a:ea typeface="標楷體" pitchFamily="65" charset="-120"/>
        </a:defRPr>
      </a:lvl8pPr>
      <a:lvl9pPr marL="1828800" algn="ctr" rtl="0" fontAlgn="base">
        <a:spcBef>
          <a:spcPct val="0"/>
        </a:spcBef>
        <a:spcAft>
          <a:spcPct val="0"/>
        </a:spcAft>
        <a:defRPr kumimoji="1" sz="3200" b="1">
          <a:solidFill>
            <a:schemeClr val="tx2"/>
          </a:solidFill>
          <a:effectLst>
            <a:outerShdw blurRad="38100" dist="38100" dir="2700000" algn="tl">
              <a:srgbClr val="C0C0C0"/>
            </a:outerShdw>
          </a:effectLst>
          <a:latin typeface="Arial" charset="0"/>
          <a:ea typeface="標楷體" pitchFamily="65" charset="-120"/>
        </a:defRPr>
      </a:lvl9pPr>
    </p:titleStyle>
    <p:bodyStyle>
      <a:lvl1pPr marL="342900" indent="-342900" algn="l" rtl="0" eaLnBrk="0" fontAlgn="base" hangingPunct="0">
        <a:spcBef>
          <a:spcPct val="20000"/>
        </a:spcBef>
        <a:spcAft>
          <a:spcPct val="0"/>
        </a:spcAft>
        <a:buChar char="•"/>
        <a:defRPr kumimoji="1" sz="28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400" b="1">
          <a:solidFill>
            <a:schemeClr val="tx1"/>
          </a:solidFill>
          <a:latin typeface="+mn-lt"/>
          <a:ea typeface="+mn-ea"/>
        </a:defRPr>
      </a:lvl2pPr>
      <a:lvl3pPr marL="1143000" indent="-228600" algn="l" rtl="0" eaLnBrk="0" fontAlgn="base" hangingPunct="0">
        <a:spcBef>
          <a:spcPct val="20000"/>
        </a:spcBef>
        <a:spcAft>
          <a:spcPct val="0"/>
        </a:spcAft>
        <a:buChar char="•"/>
        <a:defRPr kumimoji="1" sz="2000" b="1">
          <a:solidFill>
            <a:schemeClr val="tx1"/>
          </a:solidFill>
          <a:latin typeface="+mn-lt"/>
          <a:ea typeface="+mn-ea"/>
        </a:defRPr>
      </a:lvl3pPr>
      <a:lvl4pPr marL="1600200" indent="-228600" algn="l" rtl="0" eaLnBrk="0" fontAlgn="base" hangingPunct="0">
        <a:spcBef>
          <a:spcPct val="20000"/>
        </a:spcBef>
        <a:spcAft>
          <a:spcPct val="0"/>
        </a:spcAft>
        <a:buChar char="–"/>
        <a:defRPr kumimoji="1" b="1">
          <a:solidFill>
            <a:schemeClr val="tx1"/>
          </a:solidFill>
          <a:latin typeface="+mn-lt"/>
          <a:ea typeface="+mn-ea"/>
        </a:defRPr>
      </a:lvl4pPr>
      <a:lvl5pPr marL="2057400" indent="-228600" algn="l" rtl="0" eaLnBrk="0" fontAlgn="base" hangingPunct="0">
        <a:spcBef>
          <a:spcPct val="20000"/>
        </a:spcBef>
        <a:spcAft>
          <a:spcPct val="0"/>
        </a:spcAft>
        <a:buChar char="»"/>
        <a:defRPr kumimoji="1" b="1">
          <a:solidFill>
            <a:schemeClr val="tx1"/>
          </a:solidFill>
          <a:latin typeface="+mn-lt"/>
          <a:ea typeface="+mn-ea"/>
        </a:defRPr>
      </a:lvl5pPr>
      <a:lvl6pPr marL="2514600" indent="-228600" algn="l" rtl="0" fontAlgn="base">
        <a:spcBef>
          <a:spcPct val="20000"/>
        </a:spcBef>
        <a:spcAft>
          <a:spcPct val="0"/>
        </a:spcAft>
        <a:buChar char="»"/>
        <a:defRPr kumimoji="1" b="1">
          <a:solidFill>
            <a:schemeClr val="tx1"/>
          </a:solidFill>
          <a:latin typeface="+mn-lt"/>
          <a:ea typeface="+mn-ea"/>
        </a:defRPr>
      </a:lvl6pPr>
      <a:lvl7pPr marL="2971800" indent="-228600" algn="l" rtl="0" fontAlgn="base">
        <a:spcBef>
          <a:spcPct val="20000"/>
        </a:spcBef>
        <a:spcAft>
          <a:spcPct val="0"/>
        </a:spcAft>
        <a:buChar char="»"/>
        <a:defRPr kumimoji="1" b="1">
          <a:solidFill>
            <a:schemeClr val="tx1"/>
          </a:solidFill>
          <a:latin typeface="+mn-lt"/>
          <a:ea typeface="+mn-ea"/>
        </a:defRPr>
      </a:lvl7pPr>
      <a:lvl8pPr marL="3429000" indent="-228600" algn="l" rtl="0" fontAlgn="base">
        <a:spcBef>
          <a:spcPct val="20000"/>
        </a:spcBef>
        <a:spcAft>
          <a:spcPct val="0"/>
        </a:spcAft>
        <a:buChar char="»"/>
        <a:defRPr kumimoji="1" b="1">
          <a:solidFill>
            <a:schemeClr val="tx1"/>
          </a:solidFill>
          <a:latin typeface="+mn-lt"/>
          <a:ea typeface="+mn-ea"/>
        </a:defRPr>
      </a:lvl8pPr>
      <a:lvl9pPr marL="3886200" indent="-228600" algn="l" rtl="0" fontAlgn="base">
        <a:spcBef>
          <a:spcPct val="20000"/>
        </a:spcBef>
        <a:spcAft>
          <a:spcPct val="0"/>
        </a:spcAft>
        <a:buChar char="»"/>
        <a:defRPr kumimoji="1" b="1">
          <a:solidFill>
            <a:schemeClr val="tx1"/>
          </a:solidFill>
          <a:latin typeface="+mn-lt"/>
          <a:ea typeface="+mn-ea"/>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67619" name="Rectangle 3"/>
          <p:cNvSpPr>
            <a:spLocks noGrp="1" noChangeArrowheads="1"/>
          </p:cNvSpPr>
          <p:nvPr>
            <p:ph type="title"/>
          </p:nvPr>
        </p:nvSpPr>
        <p:spPr bwMode="auto">
          <a:xfrm>
            <a:off x="685800" y="115888"/>
            <a:ext cx="7772400" cy="7207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zh-TW" altLang="en-US" smtClean="0"/>
              <a:t>按一下以編輯母片標題樣式</a:t>
            </a:r>
          </a:p>
        </p:txBody>
      </p:sp>
      <p:sp>
        <p:nvSpPr>
          <p:cNvPr id="1027" name="Rectangle 4"/>
          <p:cNvSpPr>
            <a:spLocks noGrp="1" noChangeArrowheads="1"/>
          </p:cNvSpPr>
          <p:nvPr>
            <p:ph type="body" idx="1"/>
          </p:nvPr>
        </p:nvSpPr>
        <p:spPr bwMode="auto">
          <a:xfrm>
            <a:off x="684213" y="1268413"/>
            <a:ext cx="7772400" cy="5124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TW" altLang="en-US" smtClean="0"/>
              <a:t>按一下以編輯母片</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p>
        </p:txBody>
      </p:sp>
      <p:sp>
        <p:nvSpPr>
          <p:cNvPr id="367623" name="Rectangle 7"/>
          <p:cNvSpPr>
            <a:spLocks noGrp="1" noChangeArrowheads="1"/>
          </p:cNvSpPr>
          <p:nvPr>
            <p:ph type="sldNum" sz="quarter" idx="4"/>
          </p:nvPr>
        </p:nvSpPr>
        <p:spPr bwMode="auto">
          <a:xfrm>
            <a:off x="7235825" y="657225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ea typeface="新細明體" pitchFamily="18" charset="-120"/>
              </a:defRPr>
            </a:lvl1pPr>
          </a:lstStyle>
          <a:p>
            <a:pPr fontAlgn="base">
              <a:spcBef>
                <a:spcPct val="0"/>
              </a:spcBef>
              <a:spcAft>
                <a:spcPct val="0"/>
              </a:spcAft>
              <a:defRPr/>
            </a:pPr>
            <a:fld id="{F87A502B-584A-4232-9B49-00CEF1D271F4}" type="slidenum">
              <a:rPr kumimoji="1" lang="en-US" altLang="zh-TW">
                <a:solidFill>
                  <a:srgbClr val="000000"/>
                </a:solidFill>
                <a:latin typeface="Times New Roman" pitchFamily="18" charset="0"/>
              </a:rPr>
              <a:pPr fontAlgn="base">
                <a:spcBef>
                  <a:spcPct val="0"/>
                </a:spcBef>
                <a:spcAft>
                  <a:spcPct val="0"/>
                </a:spcAft>
                <a:defRPr/>
              </a:pPr>
              <a:t>‹#›</a:t>
            </a:fld>
            <a:endParaRPr kumimoji="1" lang="en-US" altLang="zh-TW">
              <a:solidFill>
                <a:srgbClr val="000000"/>
              </a:solidFill>
              <a:latin typeface="Times New Roman" pitchFamily="18" charset="0"/>
            </a:endParaRPr>
          </a:p>
        </p:txBody>
      </p:sp>
      <p:sp>
        <p:nvSpPr>
          <p:cNvPr id="3" name="AutoShape 4" descr="https://www.most.gov.tw/most/attachments/c0cd3579-69a2-4db4-8345-17538361b627?"/>
          <p:cNvSpPr>
            <a:spLocks noChangeAspect="1" noChangeArrowheads="1"/>
          </p:cNvSpPr>
          <p:nvPr userDrawn="1"/>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zh-TW" altLang="en-US">
              <a:solidFill>
                <a:srgbClr val="000000"/>
              </a:solidFill>
            </a:endParaRPr>
          </a:p>
        </p:txBody>
      </p:sp>
      <p:sp>
        <p:nvSpPr>
          <p:cNvPr id="12" name="Rectangle 7"/>
          <p:cNvSpPr/>
          <p:nvPr userDrawn="1"/>
        </p:nvSpPr>
        <p:spPr>
          <a:xfrm>
            <a:off x="0" y="6730902"/>
            <a:ext cx="1828801" cy="136524"/>
          </a:xfrm>
          <a:prstGeom prst="rect">
            <a:avLst/>
          </a:prstGeom>
          <a:solidFill>
            <a:srgbClr val="2E0927"/>
          </a:solidFill>
          <a:ln w="12700" cap="flat" cmpd="sng" algn="ctr">
            <a:noFill/>
            <a:prstDash val="solid"/>
            <a:miter lim="800000"/>
          </a:ln>
          <a:effectLst/>
        </p:spPr>
        <p:txBody>
          <a:bodyPr rtlCol="0" anchor="ctr"/>
          <a:lstStyle/>
          <a:p>
            <a:pPr algn="ctr" defTabSz="457200">
              <a:defRPr/>
            </a:pPr>
            <a:endParaRPr lang="en-US" sz="1350" kern="0" smtClean="0">
              <a:solidFill>
                <a:prstClr val="white"/>
              </a:solidFill>
              <a:latin typeface="Open Sans"/>
            </a:endParaRPr>
          </a:p>
        </p:txBody>
      </p:sp>
      <p:sp>
        <p:nvSpPr>
          <p:cNvPr id="13" name="Rectangle 8"/>
          <p:cNvSpPr/>
          <p:nvPr userDrawn="1"/>
        </p:nvSpPr>
        <p:spPr>
          <a:xfrm>
            <a:off x="1828801" y="6730902"/>
            <a:ext cx="1828801" cy="136524"/>
          </a:xfrm>
          <a:prstGeom prst="rect">
            <a:avLst/>
          </a:prstGeom>
          <a:solidFill>
            <a:srgbClr val="D90000"/>
          </a:solidFill>
          <a:ln w="12700" cap="flat" cmpd="sng" algn="ctr">
            <a:noFill/>
            <a:prstDash val="solid"/>
            <a:miter lim="800000"/>
          </a:ln>
          <a:effectLst/>
        </p:spPr>
        <p:txBody>
          <a:bodyPr rtlCol="0" anchor="ctr"/>
          <a:lstStyle/>
          <a:p>
            <a:pPr algn="ctr" defTabSz="457200">
              <a:defRPr/>
            </a:pPr>
            <a:endParaRPr lang="en-US" sz="1350" kern="0" smtClean="0">
              <a:solidFill>
                <a:prstClr val="white"/>
              </a:solidFill>
              <a:latin typeface="Open Sans"/>
            </a:endParaRPr>
          </a:p>
        </p:txBody>
      </p:sp>
      <p:sp>
        <p:nvSpPr>
          <p:cNvPr id="14" name="Rectangle 9"/>
          <p:cNvSpPr/>
          <p:nvPr userDrawn="1"/>
        </p:nvSpPr>
        <p:spPr>
          <a:xfrm>
            <a:off x="3657600" y="6730902"/>
            <a:ext cx="1828801" cy="136524"/>
          </a:xfrm>
          <a:prstGeom prst="rect">
            <a:avLst/>
          </a:prstGeom>
          <a:solidFill>
            <a:srgbClr val="FF2D00"/>
          </a:solidFill>
          <a:ln w="12700" cap="flat" cmpd="sng" algn="ctr">
            <a:noFill/>
            <a:prstDash val="solid"/>
            <a:miter lim="800000"/>
          </a:ln>
          <a:effectLst/>
        </p:spPr>
        <p:txBody>
          <a:bodyPr rtlCol="0" anchor="ctr"/>
          <a:lstStyle/>
          <a:p>
            <a:pPr algn="ctr" defTabSz="457200">
              <a:defRPr/>
            </a:pPr>
            <a:endParaRPr lang="en-US" sz="1350" kern="0" smtClean="0">
              <a:solidFill>
                <a:prstClr val="white"/>
              </a:solidFill>
              <a:latin typeface="Open Sans"/>
            </a:endParaRPr>
          </a:p>
        </p:txBody>
      </p:sp>
      <p:sp>
        <p:nvSpPr>
          <p:cNvPr id="15" name="Rectangle 10"/>
          <p:cNvSpPr/>
          <p:nvPr userDrawn="1"/>
        </p:nvSpPr>
        <p:spPr>
          <a:xfrm>
            <a:off x="5486400" y="6730902"/>
            <a:ext cx="1828801" cy="136524"/>
          </a:xfrm>
          <a:prstGeom prst="rect">
            <a:avLst/>
          </a:prstGeom>
          <a:solidFill>
            <a:srgbClr val="FF8C00"/>
          </a:solidFill>
          <a:ln w="12700" cap="flat" cmpd="sng" algn="ctr">
            <a:noFill/>
            <a:prstDash val="solid"/>
            <a:miter lim="800000"/>
          </a:ln>
          <a:effectLst/>
        </p:spPr>
        <p:txBody>
          <a:bodyPr rtlCol="0" anchor="ctr"/>
          <a:lstStyle/>
          <a:p>
            <a:pPr algn="ctr" defTabSz="457200">
              <a:defRPr/>
            </a:pPr>
            <a:endParaRPr lang="en-US" sz="1350" kern="0" smtClean="0">
              <a:solidFill>
                <a:prstClr val="white"/>
              </a:solidFill>
              <a:latin typeface="Open Sans"/>
            </a:endParaRPr>
          </a:p>
        </p:txBody>
      </p:sp>
      <p:sp>
        <p:nvSpPr>
          <p:cNvPr id="16" name="Rectangle 11"/>
          <p:cNvSpPr/>
          <p:nvPr userDrawn="1"/>
        </p:nvSpPr>
        <p:spPr>
          <a:xfrm>
            <a:off x="7315200" y="6730901"/>
            <a:ext cx="1828801" cy="136524"/>
          </a:xfrm>
          <a:prstGeom prst="rect">
            <a:avLst/>
          </a:prstGeom>
          <a:solidFill>
            <a:srgbClr val="04756F"/>
          </a:solidFill>
          <a:ln w="12700" cap="flat" cmpd="sng" algn="ctr">
            <a:noFill/>
            <a:prstDash val="solid"/>
            <a:miter lim="800000"/>
          </a:ln>
          <a:effectLst/>
        </p:spPr>
        <p:txBody>
          <a:bodyPr rtlCol="0" anchor="ctr"/>
          <a:lstStyle/>
          <a:p>
            <a:pPr algn="ctr" defTabSz="457200">
              <a:defRPr/>
            </a:pPr>
            <a:endParaRPr lang="en-US" sz="1350" kern="0" smtClean="0">
              <a:solidFill>
                <a:prstClr val="white"/>
              </a:solidFill>
              <a:latin typeface="Open Sans"/>
            </a:endParaRPr>
          </a:p>
        </p:txBody>
      </p:sp>
    </p:spTree>
    <p:extLst>
      <p:ext uri="{BB962C8B-B14F-4D97-AF65-F5344CB8AC3E}">
        <p14:creationId xmlns:p14="http://schemas.microsoft.com/office/powerpoint/2010/main" val="435060644"/>
      </p:ext>
    </p:extLst>
  </p:cSld>
  <p:clrMap bg1="lt1" tx1="dk1" bg2="lt2" tx2="dk2" accent1="accent1" accent2="accent2" accent3="accent3" accent4="accent4" accent5="accent5" accent6="accent6" hlink="hlink" folHlink="folHlink"/>
  <p:sldLayoutIdLst>
    <p:sldLayoutId id="2147483676" r:id="rId1"/>
    <p:sldLayoutId id="2147483677" r:id="rId2"/>
  </p:sldLayoutIdLst>
  <p:hf hdr="0" ftr="0" dt="0"/>
  <p:txStyles>
    <p:titleStyle>
      <a:lvl1pPr algn="ctr" rtl="0" eaLnBrk="0" fontAlgn="base" hangingPunct="0">
        <a:spcBef>
          <a:spcPct val="0"/>
        </a:spcBef>
        <a:spcAft>
          <a:spcPct val="0"/>
        </a:spcAft>
        <a:defRPr kumimoji="1" sz="3200" b="1">
          <a:solidFill>
            <a:schemeClr val="tx2"/>
          </a:solidFill>
          <a:effectLst>
            <a:outerShdw blurRad="38100" dist="38100" dir="2700000" algn="tl">
              <a:srgbClr val="C0C0C0"/>
            </a:outerShdw>
          </a:effectLst>
          <a:latin typeface="+mj-lt"/>
          <a:ea typeface="+mj-ea"/>
          <a:cs typeface="+mj-cs"/>
        </a:defRPr>
      </a:lvl1pPr>
      <a:lvl2pPr algn="ctr" rtl="0" eaLnBrk="0" fontAlgn="base" hangingPunct="0">
        <a:spcBef>
          <a:spcPct val="0"/>
        </a:spcBef>
        <a:spcAft>
          <a:spcPct val="0"/>
        </a:spcAft>
        <a:defRPr kumimoji="1" sz="3200" b="1">
          <a:solidFill>
            <a:schemeClr val="tx2"/>
          </a:solidFill>
          <a:effectLst>
            <a:outerShdw blurRad="38100" dist="38100" dir="2700000" algn="tl">
              <a:srgbClr val="C0C0C0"/>
            </a:outerShdw>
          </a:effectLst>
          <a:latin typeface="Arial" charset="0"/>
          <a:ea typeface="標楷體" pitchFamily="65" charset="-120"/>
        </a:defRPr>
      </a:lvl2pPr>
      <a:lvl3pPr algn="ctr" rtl="0" eaLnBrk="0" fontAlgn="base" hangingPunct="0">
        <a:spcBef>
          <a:spcPct val="0"/>
        </a:spcBef>
        <a:spcAft>
          <a:spcPct val="0"/>
        </a:spcAft>
        <a:defRPr kumimoji="1" sz="3200" b="1">
          <a:solidFill>
            <a:schemeClr val="tx2"/>
          </a:solidFill>
          <a:effectLst>
            <a:outerShdw blurRad="38100" dist="38100" dir="2700000" algn="tl">
              <a:srgbClr val="C0C0C0"/>
            </a:outerShdw>
          </a:effectLst>
          <a:latin typeface="Arial" charset="0"/>
          <a:ea typeface="標楷體" pitchFamily="65" charset="-120"/>
        </a:defRPr>
      </a:lvl3pPr>
      <a:lvl4pPr algn="ctr" rtl="0" eaLnBrk="0" fontAlgn="base" hangingPunct="0">
        <a:spcBef>
          <a:spcPct val="0"/>
        </a:spcBef>
        <a:spcAft>
          <a:spcPct val="0"/>
        </a:spcAft>
        <a:defRPr kumimoji="1" sz="3200" b="1">
          <a:solidFill>
            <a:schemeClr val="tx2"/>
          </a:solidFill>
          <a:effectLst>
            <a:outerShdw blurRad="38100" dist="38100" dir="2700000" algn="tl">
              <a:srgbClr val="C0C0C0"/>
            </a:outerShdw>
          </a:effectLst>
          <a:latin typeface="Arial" charset="0"/>
          <a:ea typeface="標楷體" pitchFamily="65" charset="-120"/>
        </a:defRPr>
      </a:lvl4pPr>
      <a:lvl5pPr algn="ctr" rtl="0" eaLnBrk="0" fontAlgn="base" hangingPunct="0">
        <a:spcBef>
          <a:spcPct val="0"/>
        </a:spcBef>
        <a:spcAft>
          <a:spcPct val="0"/>
        </a:spcAft>
        <a:defRPr kumimoji="1" sz="3200" b="1">
          <a:solidFill>
            <a:schemeClr val="tx2"/>
          </a:solidFill>
          <a:effectLst>
            <a:outerShdw blurRad="38100" dist="38100" dir="2700000" algn="tl">
              <a:srgbClr val="C0C0C0"/>
            </a:outerShdw>
          </a:effectLst>
          <a:latin typeface="Arial" charset="0"/>
          <a:ea typeface="標楷體" pitchFamily="65" charset="-120"/>
        </a:defRPr>
      </a:lvl5pPr>
      <a:lvl6pPr marL="457200" algn="ctr" rtl="0" fontAlgn="base">
        <a:spcBef>
          <a:spcPct val="0"/>
        </a:spcBef>
        <a:spcAft>
          <a:spcPct val="0"/>
        </a:spcAft>
        <a:defRPr kumimoji="1" sz="3200" b="1">
          <a:solidFill>
            <a:schemeClr val="tx2"/>
          </a:solidFill>
          <a:effectLst>
            <a:outerShdw blurRad="38100" dist="38100" dir="2700000" algn="tl">
              <a:srgbClr val="C0C0C0"/>
            </a:outerShdw>
          </a:effectLst>
          <a:latin typeface="Arial" charset="0"/>
          <a:ea typeface="標楷體" pitchFamily="65" charset="-120"/>
        </a:defRPr>
      </a:lvl6pPr>
      <a:lvl7pPr marL="914400" algn="ctr" rtl="0" fontAlgn="base">
        <a:spcBef>
          <a:spcPct val="0"/>
        </a:spcBef>
        <a:spcAft>
          <a:spcPct val="0"/>
        </a:spcAft>
        <a:defRPr kumimoji="1" sz="3200" b="1">
          <a:solidFill>
            <a:schemeClr val="tx2"/>
          </a:solidFill>
          <a:effectLst>
            <a:outerShdw blurRad="38100" dist="38100" dir="2700000" algn="tl">
              <a:srgbClr val="C0C0C0"/>
            </a:outerShdw>
          </a:effectLst>
          <a:latin typeface="Arial" charset="0"/>
          <a:ea typeface="標楷體" pitchFamily="65" charset="-120"/>
        </a:defRPr>
      </a:lvl7pPr>
      <a:lvl8pPr marL="1371600" algn="ctr" rtl="0" fontAlgn="base">
        <a:spcBef>
          <a:spcPct val="0"/>
        </a:spcBef>
        <a:spcAft>
          <a:spcPct val="0"/>
        </a:spcAft>
        <a:defRPr kumimoji="1" sz="3200" b="1">
          <a:solidFill>
            <a:schemeClr val="tx2"/>
          </a:solidFill>
          <a:effectLst>
            <a:outerShdw blurRad="38100" dist="38100" dir="2700000" algn="tl">
              <a:srgbClr val="C0C0C0"/>
            </a:outerShdw>
          </a:effectLst>
          <a:latin typeface="Arial" charset="0"/>
          <a:ea typeface="標楷體" pitchFamily="65" charset="-120"/>
        </a:defRPr>
      </a:lvl8pPr>
      <a:lvl9pPr marL="1828800" algn="ctr" rtl="0" fontAlgn="base">
        <a:spcBef>
          <a:spcPct val="0"/>
        </a:spcBef>
        <a:spcAft>
          <a:spcPct val="0"/>
        </a:spcAft>
        <a:defRPr kumimoji="1" sz="3200" b="1">
          <a:solidFill>
            <a:schemeClr val="tx2"/>
          </a:solidFill>
          <a:effectLst>
            <a:outerShdw blurRad="38100" dist="38100" dir="2700000" algn="tl">
              <a:srgbClr val="C0C0C0"/>
            </a:outerShdw>
          </a:effectLst>
          <a:latin typeface="Arial" charset="0"/>
          <a:ea typeface="標楷體" pitchFamily="65" charset="-120"/>
        </a:defRPr>
      </a:lvl9pPr>
    </p:titleStyle>
    <p:bodyStyle>
      <a:lvl1pPr marL="342900" indent="-342900" algn="l" rtl="0" eaLnBrk="0" fontAlgn="base" hangingPunct="0">
        <a:spcBef>
          <a:spcPct val="20000"/>
        </a:spcBef>
        <a:spcAft>
          <a:spcPct val="0"/>
        </a:spcAft>
        <a:buChar char="•"/>
        <a:defRPr kumimoji="1" sz="28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400" b="1">
          <a:solidFill>
            <a:schemeClr val="tx1"/>
          </a:solidFill>
          <a:latin typeface="+mn-lt"/>
          <a:ea typeface="+mn-ea"/>
        </a:defRPr>
      </a:lvl2pPr>
      <a:lvl3pPr marL="1143000" indent="-228600" algn="l" rtl="0" eaLnBrk="0" fontAlgn="base" hangingPunct="0">
        <a:spcBef>
          <a:spcPct val="20000"/>
        </a:spcBef>
        <a:spcAft>
          <a:spcPct val="0"/>
        </a:spcAft>
        <a:buChar char="•"/>
        <a:defRPr kumimoji="1" sz="2000" b="1">
          <a:solidFill>
            <a:schemeClr val="tx1"/>
          </a:solidFill>
          <a:latin typeface="+mn-lt"/>
          <a:ea typeface="+mn-ea"/>
        </a:defRPr>
      </a:lvl3pPr>
      <a:lvl4pPr marL="1600200" indent="-228600" algn="l" rtl="0" eaLnBrk="0" fontAlgn="base" hangingPunct="0">
        <a:spcBef>
          <a:spcPct val="20000"/>
        </a:spcBef>
        <a:spcAft>
          <a:spcPct val="0"/>
        </a:spcAft>
        <a:buChar char="–"/>
        <a:defRPr kumimoji="1" b="1">
          <a:solidFill>
            <a:schemeClr val="tx1"/>
          </a:solidFill>
          <a:latin typeface="+mn-lt"/>
          <a:ea typeface="+mn-ea"/>
        </a:defRPr>
      </a:lvl4pPr>
      <a:lvl5pPr marL="2057400" indent="-228600" algn="l" rtl="0" eaLnBrk="0" fontAlgn="base" hangingPunct="0">
        <a:spcBef>
          <a:spcPct val="20000"/>
        </a:spcBef>
        <a:spcAft>
          <a:spcPct val="0"/>
        </a:spcAft>
        <a:buChar char="»"/>
        <a:defRPr kumimoji="1" b="1">
          <a:solidFill>
            <a:schemeClr val="tx1"/>
          </a:solidFill>
          <a:latin typeface="+mn-lt"/>
          <a:ea typeface="+mn-ea"/>
        </a:defRPr>
      </a:lvl5pPr>
      <a:lvl6pPr marL="2514600" indent="-228600" algn="l" rtl="0" fontAlgn="base">
        <a:spcBef>
          <a:spcPct val="20000"/>
        </a:spcBef>
        <a:spcAft>
          <a:spcPct val="0"/>
        </a:spcAft>
        <a:buChar char="»"/>
        <a:defRPr kumimoji="1" b="1">
          <a:solidFill>
            <a:schemeClr val="tx1"/>
          </a:solidFill>
          <a:latin typeface="+mn-lt"/>
          <a:ea typeface="+mn-ea"/>
        </a:defRPr>
      </a:lvl6pPr>
      <a:lvl7pPr marL="2971800" indent="-228600" algn="l" rtl="0" fontAlgn="base">
        <a:spcBef>
          <a:spcPct val="20000"/>
        </a:spcBef>
        <a:spcAft>
          <a:spcPct val="0"/>
        </a:spcAft>
        <a:buChar char="»"/>
        <a:defRPr kumimoji="1" b="1">
          <a:solidFill>
            <a:schemeClr val="tx1"/>
          </a:solidFill>
          <a:latin typeface="+mn-lt"/>
          <a:ea typeface="+mn-ea"/>
        </a:defRPr>
      </a:lvl7pPr>
      <a:lvl8pPr marL="3429000" indent="-228600" algn="l" rtl="0" fontAlgn="base">
        <a:spcBef>
          <a:spcPct val="20000"/>
        </a:spcBef>
        <a:spcAft>
          <a:spcPct val="0"/>
        </a:spcAft>
        <a:buChar char="»"/>
        <a:defRPr kumimoji="1" b="1">
          <a:solidFill>
            <a:schemeClr val="tx1"/>
          </a:solidFill>
          <a:latin typeface="+mn-lt"/>
          <a:ea typeface="+mn-ea"/>
        </a:defRPr>
      </a:lvl8pPr>
      <a:lvl9pPr marL="3886200" indent="-228600" algn="l" rtl="0" fontAlgn="base">
        <a:spcBef>
          <a:spcPct val="20000"/>
        </a:spcBef>
        <a:spcAft>
          <a:spcPct val="0"/>
        </a:spcAft>
        <a:buChar char="»"/>
        <a:defRPr kumimoji="1" b="1">
          <a:solidFill>
            <a:schemeClr val="tx1"/>
          </a:solidFill>
          <a:latin typeface="+mn-lt"/>
          <a:ea typeface="+mn-ea"/>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lift.stpi.narl.org.tw/index"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mailto:lift@itri.org.tw" TargetMode="External"/><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圖片 17"/>
          <p:cNvPicPr>
            <a:picLocks noChangeAspect="1"/>
          </p:cNvPicPr>
          <p:nvPr/>
        </p:nvPicPr>
        <p:blipFill>
          <a:blip r:embed="rId2"/>
          <a:stretch>
            <a:fillRect/>
          </a:stretch>
        </p:blipFill>
        <p:spPr>
          <a:xfrm>
            <a:off x="567972" y="1628800"/>
            <a:ext cx="2240492" cy="1785899"/>
          </a:xfrm>
          <a:prstGeom prst="rect">
            <a:avLst/>
          </a:prstGeom>
          <a:ln>
            <a:noFill/>
          </a:ln>
          <a:effectLst>
            <a:softEdge rad="112500"/>
          </a:effectLst>
        </p:spPr>
      </p:pic>
      <p:sp>
        <p:nvSpPr>
          <p:cNvPr id="3075" name="Rectangle 132"/>
          <p:cNvSpPr>
            <a:spLocks noGrp="1" noChangeArrowheads="1"/>
          </p:cNvSpPr>
          <p:nvPr>
            <p:ph type="subTitle" idx="1"/>
          </p:nvPr>
        </p:nvSpPr>
        <p:spPr>
          <a:xfrm>
            <a:off x="1483503" y="5866006"/>
            <a:ext cx="6400800" cy="504056"/>
          </a:xfrm>
        </p:spPr>
        <p:txBody>
          <a:bodyPr/>
          <a:lstStyle/>
          <a:p>
            <a:pPr eaLnBrk="1" hangingPunct="1"/>
            <a:r>
              <a:rPr lang="en-US" altLang="zh-TW" sz="2000" b="0" dirty="0" smtClean="0">
                <a:ea typeface="微軟正黑體"/>
              </a:rPr>
              <a:t>2017</a:t>
            </a:r>
            <a:r>
              <a:rPr lang="zh-TW" altLang="en-US" sz="2000" b="0" dirty="0" smtClean="0">
                <a:ea typeface="微軟正黑體"/>
              </a:rPr>
              <a:t>年</a:t>
            </a:r>
            <a:r>
              <a:rPr lang="en-US" altLang="zh-TW" sz="2000" b="0" dirty="0" smtClean="0">
                <a:ea typeface="微軟正黑體"/>
              </a:rPr>
              <a:t>9</a:t>
            </a:r>
            <a:r>
              <a:rPr lang="zh-TW" altLang="en-US" sz="2000" b="0" dirty="0" smtClean="0">
                <a:ea typeface="微軟正黑體"/>
              </a:rPr>
              <a:t>月</a:t>
            </a:r>
            <a:r>
              <a:rPr lang="en-US" altLang="zh-TW" sz="2000" b="0" dirty="0" smtClean="0">
                <a:ea typeface="微軟正黑體"/>
              </a:rPr>
              <a:t>26</a:t>
            </a:r>
            <a:r>
              <a:rPr lang="zh-TW" altLang="en-US" sz="2000" b="0" dirty="0" smtClean="0">
                <a:ea typeface="微軟正黑體"/>
              </a:rPr>
              <a:t>日</a:t>
            </a:r>
            <a:endParaRPr lang="zh-TW" altLang="en-US" sz="2000" b="0" dirty="0">
              <a:ea typeface="微軟正黑體"/>
            </a:endParaRPr>
          </a:p>
        </p:txBody>
      </p:sp>
      <p:sp>
        <p:nvSpPr>
          <p:cNvPr id="4" name="Rectangle 7"/>
          <p:cNvSpPr/>
          <p:nvPr/>
        </p:nvSpPr>
        <p:spPr>
          <a:xfrm>
            <a:off x="0" y="6730902"/>
            <a:ext cx="1828801" cy="136524"/>
          </a:xfrm>
          <a:prstGeom prst="rect">
            <a:avLst/>
          </a:prstGeom>
          <a:solidFill>
            <a:srgbClr val="2E0927"/>
          </a:solidFill>
          <a:ln w="12700" cap="flat" cmpd="sng" algn="ctr">
            <a:no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smtClean="0">
              <a:ln>
                <a:noFill/>
              </a:ln>
              <a:solidFill>
                <a:prstClr val="white"/>
              </a:solidFill>
              <a:effectLst/>
              <a:uLnTx/>
              <a:uFillTx/>
              <a:latin typeface="Open Sans"/>
              <a:ea typeface="+mn-ea"/>
              <a:cs typeface="+mn-cs"/>
            </a:endParaRPr>
          </a:p>
        </p:txBody>
      </p:sp>
      <p:sp>
        <p:nvSpPr>
          <p:cNvPr id="5" name="Rectangle 8"/>
          <p:cNvSpPr/>
          <p:nvPr/>
        </p:nvSpPr>
        <p:spPr>
          <a:xfrm>
            <a:off x="1828801" y="6730902"/>
            <a:ext cx="1828801" cy="136524"/>
          </a:xfrm>
          <a:prstGeom prst="rect">
            <a:avLst/>
          </a:prstGeom>
          <a:solidFill>
            <a:srgbClr val="D90000"/>
          </a:solidFill>
          <a:ln w="12700" cap="flat" cmpd="sng" algn="ctr">
            <a:no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smtClean="0">
              <a:ln>
                <a:noFill/>
              </a:ln>
              <a:solidFill>
                <a:prstClr val="white"/>
              </a:solidFill>
              <a:effectLst/>
              <a:uLnTx/>
              <a:uFillTx/>
              <a:latin typeface="Open Sans"/>
              <a:ea typeface="+mn-ea"/>
              <a:cs typeface="+mn-cs"/>
            </a:endParaRPr>
          </a:p>
        </p:txBody>
      </p:sp>
      <p:sp>
        <p:nvSpPr>
          <p:cNvPr id="6" name="Rectangle 9"/>
          <p:cNvSpPr/>
          <p:nvPr/>
        </p:nvSpPr>
        <p:spPr>
          <a:xfrm>
            <a:off x="3657600" y="6730902"/>
            <a:ext cx="1828801" cy="136524"/>
          </a:xfrm>
          <a:prstGeom prst="rect">
            <a:avLst/>
          </a:prstGeom>
          <a:solidFill>
            <a:srgbClr val="FF2D00"/>
          </a:solidFill>
          <a:ln w="12700" cap="flat" cmpd="sng" algn="ctr">
            <a:no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smtClean="0">
              <a:ln>
                <a:noFill/>
              </a:ln>
              <a:solidFill>
                <a:prstClr val="white"/>
              </a:solidFill>
              <a:effectLst/>
              <a:uLnTx/>
              <a:uFillTx/>
              <a:latin typeface="Open Sans"/>
              <a:ea typeface="+mn-ea"/>
              <a:cs typeface="+mn-cs"/>
            </a:endParaRPr>
          </a:p>
        </p:txBody>
      </p:sp>
      <p:sp>
        <p:nvSpPr>
          <p:cNvPr id="7" name="Rectangle 10"/>
          <p:cNvSpPr/>
          <p:nvPr/>
        </p:nvSpPr>
        <p:spPr>
          <a:xfrm>
            <a:off x="5486400" y="6730902"/>
            <a:ext cx="1828801" cy="136524"/>
          </a:xfrm>
          <a:prstGeom prst="rect">
            <a:avLst/>
          </a:prstGeom>
          <a:solidFill>
            <a:srgbClr val="FF8C00"/>
          </a:solidFill>
          <a:ln w="12700" cap="flat" cmpd="sng" algn="ctr">
            <a:no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smtClean="0">
              <a:ln>
                <a:noFill/>
              </a:ln>
              <a:solidFill>
                <a:prstClr val="white"/>
              </a:solidFill>
              <a:effectLst/>
              <a:uLnTx/>
              <a:uFillTx/>
              <a:latin typeface="Open Sans"/>
              <a:ea typeface="+mn-ea"/>
              <a:cs typeface="+mn-cs"/>
            </a:endParaRPr>
          </a:p>
        </p:txBody>
      </p:sp>
      <p:sp>
        <p:nvSpPr>
          <p:cNvPr id="8" name="Rectangle 11"/>
          <p:cNvSpPr/>
          <p:nvPr/>
        </p:nvSpPr>
        <p:spPr>
          <a:xfrm>
            <a:off x="7315200" y="6730901"/>
            <a:ext cx="1828801" cy="136524"/>
          </a:xfrm>
          <a:prstGeom prst="rect">
            <a:avLst/>
          </a:prstGeom>
          <a:solidFill>
            <a:srgbClr val="04756F"/>
          </a:solidFill>
          <a:ln w="12700" cap="flat" cmpd="sng" algn="ctr">
            <a:no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smtClean="0">
              <a:ln>
                <a:noFill/>
              </a:ln>
              <a:solidFill>
                <a:prstClr val="white"/>
              </a:solidFill>
              <a:effectLst/>
              <a:uLnTx/>
              <a:uFillTx/>
              <a:latin typeface="Open Sans"/>
              <a:ea typeface="+mn-ea"/>
              <a:cs typeface="+mn-cs"/>
            </a:endParaRPr>
          </a:p>
        </p:txBody>
      </p:sp>
      <p:grpSp>
        <p:nvGrpSpPr>
          <p:cNvPr id="13" name="Group 1"/>
          <p:cNvGrpSpPr/>
          <p:nvPr/>
        </p:nvGrpSpPr>
        <p:grpSpPr>
          <a:xfrm>
            <a:off x="1188228" y="2966628"/>
            <a:ext cx="6696075" cy="85725"/>
            <a:chOff x="1612900" y="2491780"/>
            <a:chExt cx="8928100" cy="114300"/>
          </a:xfrm>
        </p:grpSpPr>
        <p:cxnSp>
          <p:nvCxnSpPr>
            <p:cNvPr id="14" name="Straight Connector 12"/>
            <p:cNvCxnSpPr/>
            <p:nvPr/>
          </p:nvCxnSpPr>
          <p:spPr>
            <a:xfrm>
              <a:off x="1854200" y="2548930"/>
              <a:ext cx="8445500" cy="0"/>
            </a:xfrm>
            <a:prstGeom prst="line">
              <a:avLst/>
            </a:prstGeom>
            <a:noFill/>
            <a:ln w="38100" cap="flat" cmpd="sng" algn="ctr">
              <a:solidFill>
                <a:srgbClr val="FF2D00"/>
              </a:solidFill>
              <a:prstDash val="solid"/>
              <a:miter lim="800000"/>
            </a:ln>
            <a:effectLst/>
          </p:spPr>
        </p:cxnSp>
        <p:sp>
          <p:nvSpPr>
            <p:cNvPr id="15" name="Oval 13"/>
            <p:cNvSpPr/>
            <p:nvPr/>
          </p:nvSpPr>
          <p:spPr>
            <a:xfrm>
              <a:off x="1612900" y="2491780"/>
              <a:ext cx="114300" cy="114300"/>
            </a:xfrm>
            <a:prstGeom prst="ellipse">
              <a:avLst/>
            </a:prstGeom>
            <a:solidFill>
              <a:srgbClr val="FF2D00"/>
            </a:solidFill>
            <a:ln w="12700" cap="flat" cmpd="sng" algn="ctr">
              <a:no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smtClean="0">
                <a:ln>
                  <a:noFill/>
                </a:ln>
                <a:solidFill>
                  <a:prstClr val="white"/>
                </a:solidFill>
                <a:effectLst/>
                <a:uLnTx/>
                <a:uFillTx/>
                <a:latin typeface="Open Sans"/>
                <a:ea typeface="+mn-ea"/>
                <a:cs typeface="+mn-cs"/>
              </a:endParaRPr>
            </a:p>
          </p:txBody>
        </p:sp>
        <p:sp>
          <p:nvSpPr>
            <p:cNvPr id="16" name="Oval 14"/>
            <p:cNvSpPr/>
            <p:nvPr/>
          </p:nvSpPr>
          <p:spPr>
            <a:xfrm>
              <a:off x="10426700" y="2491780"/>
              <a:ext cx="114300" cy="114300"/>
            </a:xfrm>
            <a:prstGeom prst="ellipse">
              <a:avLst/>
            </a:prstGeom>
            <a:solidFill>
              <a:srgbClr val="FF2D00"/>
            </a:solidFill>
            <a:ln w="12700" cap="flat" cmpd="sng" algn="ctr">
              <a:no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smtClean="0">
                <a:ln>
                  <a:noFill/>
                </a:ln>
                <a:solidFill>
                  <a:prstClr val="white"/>
                </a:solidFill>
                <a:effectLst/>
                <a:uLnTx/>
                <a:uFillTx/>
                <a:latin typeface="Open Sans"/>
                <a:ea typeface="+mn-ea"/>
                <a:cs typeface="+mn-cs"/>
              </a:endParaRPr>
            </a:p>
          </p:txBody>
        </p:sp>
      </p:grpSp>
      <p:sp>
        <p:nvSpPr>
          <p:cNvPr id="17" name="文字方塊 16"/>
          <p:cNvSpPr txBox="1"/>
          <p:nvPr/>
        </p:nvSpPr>
        <p:spPr>
          <a:xfrm>
            <a:off x="567972" y="2132856"/>
            <a:ext cx="8577708" cy="3108543"/>
          </a:xfrm>
          <a:prstGeom prst="rect">
            <a:avLst/>
          </a:prstGeom>
          <a:noFill/>
        </p:spPr>
        <p:txBody>
          <a:bodyPr wrap="square" rtlCol="0">
            <a:spAutoFit/>
          </a:bodyPr>
          <a:lstStyle/>
          <a:p>
            <a:pPr algn="ctr">
              <a:lnSpc>
                <a:spcPct val="200000"/>
              </a:lnSpc>
            </a:pPr>
            <a:r>
              <a:rPr lang="zh-TW" altLang="zh-TW" sz="3200" b="1" dirty="0" smtClean="0">
                <a:solidFill>
                  <a:prstClr val="black"/>
                </a:solidFill>
                <a:latin typeface="微軟正黑體" panose="020B0604030504040204" pitchFamily="34" charset="-120"/>
                <a:ea typeface="微軟正黑體" panose="020B0604030504040204" pitchFamily="34" charset="-120"/>
              </a:rPr>
              <a:t>海外</a:t>
            </a:r>
            <a:r>
              <a:rPr lang="zh-TW" altLang="zh-TW" sz="3200" b="1" dirty="0">
                <a:solidFill>
                  <a:prstClr val="black"/>
                </a:solidFill>
                <a:latin typeface="微軟正黑體" panose="020B0604030504040204" pitchFamily="34" charset="-120"/>
                <a:ea typeface="微軟正黑體" panose="020B0604030504040204" pitchFamily="34" charset="-120"/>
              </a:rPr>
              <a:t>人才歸國橋接</a:t>
            </a:r>
            <a:r>
              <a:rPr lang="zh-TW" altLang="zh-TW" sz="3200" b="1" dirty="0" smtClean="0">
                <a:solidFill>
                  <a:prstClr val="black"/>
                </a:solidFill>
                <a:latin typeface="微軟正黑體" panose="020B0604030504040204" pitchFamily="34" charset="-120"/>
                <a:ea typeface="微軟正黑體" panose="020B0604030504040204" pitchFamily="34" charset="-120"/>
              </a:rPr>
              <a:t>方案</a:t>
            </a:r>
            <a:endParaRPr lang="en-US" altLang="zh-TW" sz="3200" b="1" dirty="0" smtClean="0">
              <a:solidFill>
                <a:prstClr val="black"/>
              </a:solidFill>
              <a:latin typeface="微軟正黑體" panose="020B0604030504040204" pitchFamily="34" charset="-120"/>
              <a:ea typeface="微軟正黑體" panose="020B0604030504040204" pitchFamily="34" charset="-120"/>
            </a:endParaRPr>
          </a:p>
          <a:p>
            <a:pPr algn="ctr">
              <a:lnSpc>
                <a:spcPct val="200000"/>
              </a:lnSpc>
            </a:pPr>
            <a:r>
              <a:rPr lang="zh-TW" altLang="zh-TW" sz="2400" b="1" dirty="0" smtClean="0">
                <a:solidFill>
                  <a:prstClr val="black"/>
                </a:solidFill>
                <a:latin typeface="微軟正黑體" panose="020B0604030504040204" pitchFamily="34" charset="-120"/>
                <a:ea typeface="微軟正黑體" panose="020B0604030504040204" pitchFamily="34" charset="-120"/>
              </a:rPr>
              <a:t>（</a:t>
            </a:r>
            <a:r>
              <a:rPr lang="en-US" altLang="zh-TW" sz="2400" b="1" dirty="0" smtClean="0">
                <a:solidFill>
                  <a:prstClr val="black"/>
                </a:solidFill>
                <a:latin typeface="微軟正黑體" panose="020B0604030504040204" pitchFamily="34" charset="-120"/>
                <a:ea typeface="微軟正黑體" panose="020B0604030504040204" pitchFamily="34" charset="-120"/>
              </a:rPr>
              <a:t>LIFT</a:t>
            </a:r>
            <a:r>
              <a:rPr lang="en-US" altLang="zh-TW" sz="2400" kern="100" dirty="0" smtClean="0">
                <a:solidFill>
                  <a:prstClr val="black"/>
                </a:solidFill>
                <a:latin typeface="微軟正黑體" panose="020B0604030504040204" pitchFamily="34" charset="-120"/>
                <a:ea typeface="微軟正黑體" panose="020B0604030504040204" pitchFamily="34" charset="-120"/>
                <a:cs typeface="Times New Roman"/>
              </a:rPr>
              <a:t>, </a:t>
            </a:r>
            <a:r>
              <a:rPr lang="en-US" altLang="zh-TW" sz="2400" b="1" kern="100" dirty="0">
                <a:solidFill>
                  <a:srgbClr val="FF0000"/>
                </a:solidFill>
                <a:latin typeface="微軟正黑體" panose="020B0604030504040204" pitchFamily="34" charset="-120"/>
                <a:ea typeface="微軟正黑體" panose="020B0604030504040204" pitchFamily="34" charset="-120"/>
                <a:cs typeface="Times New Roman"/>
              </a:rPr>
              <a:t>L</a:t>
            </a:r>
            <a:r>
              <a:rPr lang="en-US" altLang="zh-TW" sz="2400" b="1" kern="100" dirty="0">
                <a:solidFill>
                  <a:prstClr val="black"/>
                </a:solidFill>
                <a:latin typeface="微軟正黑體" panose="020B0604030504040204" pitchFamily="34" charset="-120"/>
                <a:ea typeface="微軟正黑體" panose="020B0604030504040204" pitchFamily="34" charset="-120"/>
                <a:cs typeface="Times New Roman"/>
              </a:rPr>
              <a:t>eaders </a:t>
            </a:r>
            <a:r>
              <a:rPr lang="en-US" altLang="zh-TW" sz="2400" b="1" kern="100" dirty="0">
                <a:solidFill>
                  <a:srgbClr val="FF0000"/>
                </a:solidFill>
                <a:latin typeface="微軟正黑體" panose="020B0604030504040204" pitchFamily="34" charset="-120"/>
                <a:ea typeface="微軟正黑體" panose="020B0604030504040204" pitchFamily="34" charset="-120"/>
                <a:cs typeface="Times New Roman"/>
              </a:rPr>
              <a:t>i</a:t>
            </a:r>
            <a:r>
              <a:rPr lang="en-US" altLang="zh-TW" sz="2400" b="1" kern="100" dirty="0">
                <a:solidFill>
                  <a:prstClr val="black"/>
                </a:solidFill>
                <a:latin typeface="微軟正黑體" panose="020B0604030504040204" pitchFamily="34" charset="-120"/>
                <a:ea typeface="微軟正黑體" panose="020B0604030504040204" pitchFamily="34" charset="-120"/>
                <a:cs typeface="Times New Roman"/>
              </a:rPr>
              <a:t>n </a:t>
            </a:r>
            <a:r>
              <a:rPr lang="en-US" altLang="zh-TW" sz="2400" b="1" kern="100" dirty="0">
                <a:solidFill>
                  <a:srgbClr val="FF0000"/>
                </a:solidFill>
                <a:latin typeface="微軟正黑體" panose="020B0604030504040204" pitchFamily="34" charset="-120"/>
                <a:ea typeface="微軟正黑體" panose="020B0604030504040204" pitchFamily="34" charset="-120"/>
                <a:cs typeface="Times New Roman"/>
              </a:rPr>
              <a:t>F</a:t>
            </a:r>
            <a:r>
              <a:rPr lang="en-US" altLang="zh-TW" sz="2400" b="1" kern="100" dirty="0">
                <a:solidFill>
                  <a:prstClr val="black"/>
                </a:solidFill>
                <a:latin typeface="微軟正黑體" panose="020B0604030504040204" pitchFamily="34" charset="-120"/>
                <a:ea typeface="微軟正黑體" panose="020B0604030504040204" pitchFamily="34" charset="-120"/>
                <a:cs typeface="Times New Roman"/>
              </a:rPr>
              <a:t>uture </a:t>
            </a:r>
            <a:r>
              <a:rPr lang="en-US" altLang="zh-TW" sz="2400" b="1" kern="100" dirty="0">
                <a:solidFill>
                  <a:srgbClr val="FF0000"/>
                </a:solidFill>
                <a:latin typeface="微軟正黑體" panose="020B0604030504040204" pitchFamily="34" charset="-120"/>
                <a:ea typeface="微軟正黑體" panose="020B0604030504040204" pitchFamily="34" charset="-120"/>
                <a:cs typeface="Times New Roman"/>
              </a:rPr>
              <a:t>T</a:t>
            </a:r>
            <a:r>
              <a:rPr lang="en-US" altLang="zh-TW" sz="2400" b="1" kern="100" dirty="0">
                <a:solidFill>
                  <a:prstClr val="black"/>
                </a:solidFill>
                <a:latin typeface="微軟正黑體" panose="020B0604030504040204" pitchFamily="34" charset="-120"/>
                <a:ea typeface="微軟正黑體" panose="020B0604030504040204" pitchFamily="34" charset="-120"/>
                <a:cs typeface="Times New Roman"/>
              </a:rPr>
              <a:t>rend</a:t>
            </a:r>
            <a:r>
              <a:rPr lang="zh-TW" altLang="en-US" sz="2400" kern="100" dirty="0" smtClean="0">
                <a:solidFill>
                  <a:prstClr val="black"/>
                </a:solidFill>
                <a:latin typeface="微軟正黑體" panose="020B0604030504040204" pitchFamily="34" charset="-120"/>
                <a:ea typeface="微軟正黑體" panose="020B0604030504040204" pitchFamily="34" charset="-120"/>
                <a:cs typeface="Times New Roman"/>
              </a:rPr>
              <a:t>）</a:t>
            </a:r>
            <a:endParaRPr lang="en-US" altLang="zh-TW" sz="2400" kern="100" dirty="0" smtClean="0">
              <a:solidFill>
                <a:prstClr val="black"/>
              </a:solidFill>
              <a:latin typeface="微軟正黑體" panose="020B0604030504040204" pitchFamily="34" charset="-120"/>
              <a:ea typeface="微軟正黑體" panose="020B0604030504040204" pitchFamily="34" charset="-120"/>
              <a:cs typeface="Times New Roman"/>
            </a:endParaRPr>
          </a:p>
          <a:p>
            <a:pPr algn="ctr">
              <a:lnSpc>
                <a:spcPct val="150000"/>
              </a:lnSpc>
            </a:pPr>
            <a:r>
              <a:rPr lang="zh-TW" altLang="zh-TW" sz="2800" b="1" dirty="0" smtClean="0">
                <a:latin typeface="微軟正黑體" panose="020B0604030504040204" pitchFamily="34" charset="-120"/>
                <a:ea typeface="微軟正黑體" panose="020B0604030504040204" pitchFamily="34" charset="-120"/>
              </a:rPr>
              <a:t>啟動</a:t>
            </a:r>
            <a:r>
              <a:rPr lang="zh-TW" altLang="zh-TW" sz="2800" b="1" dirty="0">
                <a:latin typeface="微軟正黑體" panose="020B0604030504040204" pitchFamily="34" charset="-120"/>
                <a:ea typeface="微軟正黑體" panose="020B0604030504040204" pitchFamily="34" charset="-120"/>
              </a:rPr>
              <a:t>人才回流列車</a:t>
            </a:r>
            <a:r>
              <a:rPr lang="zh-TW" altLang="zh-TW" sz="2800" b="1" dirty="0" smtClean="0">
                <a:latin typeface="微軟正黑體" panose="020B0604030504040204" pitchFamily="34" charset="-120"/>
                <a:ea typeface="微軟正黑體" panose="020B0604030504040204" pitchFamily="34" charset="-120"/>
              </a:rPr>
              <a:t>！</a:t>
            </a:r>
            <a:endParaRPr lang="en-US" altLang="zh-TW" sz="2800" b="1" dirty="0" smtClean="0">
              <a:latin typeface="微軟正黑體" panose="020B0604030504040204" pitchFamily="34" charset="-120"/>
              <a:ea typeface="微軟正黑體" panose="020B0604030504040204" pitchFamily="34" charset="-120"/>
            </a:endParaRPr>
          </a:p>
          <a:p>
            <a:pPr algn="ctr">
              <a:lnSpc>
                <a:spcPct val="150000"/>
              </a:lnSpc>
            </a:pPr>
            <a:r>
              <a:rPr lang="zh-TW" altLang="zh-TW" sz="2800" b="1" dirty="0">
                <a:solidFill>
                  <a:srgbClr val="FF0000"/>
                </a:solidFill>
                <a:latin typeface="微軟正黑體" panose="020B0604030504040204" pitchFamily="34" charset="-120"/>
                <a:ea typeface="微軟正黑體" panose="020B0604030504040204" pitchFamily="34" charset="-120"/>
              </a:rPr>
              <a:t>歡迎海外學人，乘浪啟航</a:t>
            </a:r>
            <a:endParaRPr lang="zh-TW" altLang="en-US" sz="2800" b="1" dirty="0">
              <a:solidFill>
                <a:srgbClr val="FF0000"/>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41878857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after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arn(inVertical)">
                                      <p:cBhvr>
                                        <p:cTn id="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內容版面配置區 2"/>
          <p:cNvSpPr txBox="1">
            <a:spLocks/>
          </p:cNvSpPr>
          <p:nvPr/>
        </p:nvSpPr>
        <p:spPr bwMode="auto">
          <a:xfrm>
            <a:off x="323528" y="1268760"/>
            <a:ext cx="8364538" cy="46805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55600" marR="0" indent="-355600" algn="l" defTabSz="914400" rtl="0" eaLnBrk="0" fontAlgn="base" latinLnBrk="0" hangingPunct="0">
              <a:lnSpc>
                <a:spcPct val="110000"/>
              </a:lnSpc>
              <a:spcBef>
                <a:spcPct val="20000"/>
              </a:spcBef>
              <a:spcAft>
                <a:spcPct val="0"/>
              </a:spcAft>
              <a:buClr>
                <a:srgbClr val="5B48D0"/>
              </a:buClr>
              <a:buSzPct val="60000"/>
              <a:buFont typeface="Wingdings" charset="2"/>
              <a:buChar char="u"/>
              <a:tabLst/>
              <a:defRPr kumimoji="1" sz="3200" b="1">
                <a:solidFill>
                  <a:schemeClr val="tx1"/>
                </a:solidFill>
                <a:latin typeface="+mn-lt"/>
                <a:ea typeface="+mn-ea"/>
                <a:cs typeface="+mn-cs"/>
              </a:defRPr>
            </a:lvl1pPr>
            <a:lvl2pPr marL="623888" marR="0" indent="-179388" algn="l" defTabSz="914400" rtl="0" eaLnBrk="0" fontAlgn="base" latinLnBrk="0" hangingPunct="0">
              <a:lnSpc>
                <a:spcPct val="110000"/>
              </a:lnSpc>
              <a:spcBef>
                <a:spcPct val="20000"/>
              </a:spcBef>
              <a:spcAft>
                <a:spcPct val="0"/>
              </a:spcAft>
              <a:buClrTx/>
              <a:buSzTx/>
              <a:buFontTx/>
              <a:buChar char="•"/>
              <a:tabLst/>
              <a:defRPr kumimoji="1" lang="zh-TW" altLang="en-US" sz="2800" b="1" noProof="0" dirty="0" smtClean="0">
                <a:solidFill>
                  <a:srgbClr val="42398E"/>
                </a:solidFill>
                <a:latin typeface="+mn-lt"/>
                <a:ea typeface="+mn-ea"/>
              </a:defRPr>
            </a:lvl2pPr>
            <a:lvl3pPr marL="982663" marR="0" indent="-179388" algn="l" defTabSz="914400" rtl="0" eaLnBrk="0" fontAlgn="base" latinLnBrk="0" hangingPunct="0">
              <a:lnSpc>
                <a:spcPct val="110000"/>
              </a:lnSpc>
              <a:spcBef>
                <a:spcPct val="20000"/>
              </a:spcBef>
              <a:spcAft>
                <a:spcPct val="0"/>
              </a:spcAft>
              <a:buClrTx/>
              <a:buSzTx/>
              <a:buFont typeface="Arial" charset="0"/>
              <a:buChar char="▪"/>
              <a:tabLst/>
              <a:defRPr kumimoji="1" lang="zh-TW" altLang="en-US" sz="2400" noProof="0" dirty="0" smtClean="0">
                <a:solidFill>
                  <a:srgbClr val="0A6790"/>
                </a:solidFill>
                <a:latin typeface="+mn-lt"/>
                <a:ea typeface="+mn-ea"/>
              </a:defRPr>
            </a:lvl3pPr>
            <a:lvl4pPr marL="1255713" marR="0" indent="-93663" algn="l" defTabSz="914400" rtl="0" eaLnBrk="0" fontAlgn="base" latinLnBrk="0" hangingPunct="0">
              <a:lnSpc>
                <a:spcPct val="110000"/>
              </a:lnSpc>
              <a:spcBef>
                <a:spcPct val="20000"/>
              </a:spcBef>
              <a:spcAft>
                <a:spcPct val="0"/>
              </a:spcAft>
              <a:buClrTx/>
              <a:buSzTx/>
              <a:buFontTx/>
              <a:buAutoNum type="arabicPeriod"/>
              <a:tabLst/>
              <a:defRPr kumimoji="1" sz="2000">
                <a:solidFill>
                  <a:srgbClr val="4B805C"/>
                </a:solidFill>
                <a:latin typeface="+mn-lt"/>
                <a:ea typeface="+mn-ea"/>
              </a:defRPr>
            </a:lvl4pPr>
            <a:lvl5pPr marL="1520825" marR="0" indent="-85725" algn="l" defTabSz="914400" rtl="0" eaLnBrk="0" fontAlgn="base" latinLnBrk="0" hangingPunct="0">
              <a:lnSpc>
                <a:spcPct val="110000"/>
              </a:lnSpc>
              <a:spcBef>
                <a:spcPct val="20000"/>
              </a:spcBef>
              <a:spcAft>
                <a:spcPct val="0"/>
              </a:spcAft>
              <a:buClrTx/>
              <a:buSzTx/>
              <a:buFontTx/>
              <a:buAutoNum type="circleNumWdWhitePlain"/>
              <a:tabLst/>
              <a:defRPr kumimoji="1" sz="2000">
                <a:solidFill>
                  <a:schemeClr val="bg1">
                    <a:lumMod val="50000"/>
                  </a:schemeClr>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990600" indent="-457200">
              <a:lnSpc>
                <a:spcPts val="3200"/>
              </a:lnSpc>
              <a:spcBef>
                <a:spcPts val="600"/>
              </a:spcBef>
              <a:spcAft>
                <a:spcPts val="600"/>
              </a:spcAft>
              <a:buClrTx/>
              <a:buSzPct val="100000"/>
              <a:buFont typeface="Wingdings" panose="05000000000000000000" pitchFamily="2" charset="2"/>
              <a:buChar char="n"/>
            </a:pPr>
            <a:r>
              <a:rPr lang="zh-TW" altLang="en-US" sz="2800" b="0" kern="0" dirty="0" smtClean="0">
                <a:solidFill>
                  <a:srgbClr val="000000"/>
                </a:solidFill>
                <a:latin typeface="Arial"/>
                <a:ea typeface="微軟正黑體"/>
              </a:rPr>
              <a:t>方案目的</a:t>
            </a:r>
            <a:endParaRPr lang="en-US" altLang="zh-TW" sz="2800" b="0" kern="0" dirty="0">
              <a:solidFill>
                <a:srgbClr val="000000"/>
              </a:solidFill>
              <a:latin typeface="Arial"/>
              <a:ea typeface="微軟正黑體"/>
            </a:endParaRPr>
          </a:p>
          <a:p>
            <a:pPr marL="990600" indent="-457200">
              <a:lnSpc>
                <a:spcPts val="3200"/>
              </a:lnSpc>
              <a:spcBef>
                <a:spcPts val="600"/>
              </a:spcBef>
              <a:spcAft>
                <a:spcPts val="600"/>
              </a:spcAft>
              <a:buClrTx/>
              <a:buSzPct val="100000"/>
              <a:buFont typeface="Wingdings" panose="05000000000000000000" pitchFamily="2" charset="2"/>
              <a:buChar char="n"/>
            </a:pPr>
            <a:r>
              <a:rPr lang="zh-TW" altLang="en-US" sz="2800" b="0" kern="0" dirty="0" smtClean="0">
                <a:solidFill>
                  <a:srgbClr val="000000"/>
                </a:solidFill>
                <a:latin typeface="Arial"/>
                <a:ea typeface="微軟正黑體"/>
              </a:rPr>
              <a:t>方案內容</a:t>
            </a:r>
            <a:endParaRPr lang="en-US" altLang="zh-TW" sz="2800" b="0" kern="0" dirty="0" smtClean="0">
              <a:solidFill>
                <a:srgbClr val="000000"/>
              </a:solidFill>
              <a:latin typeface="Arial"/>
              <a:ea typeface="微軟正黑體"/>
            </a:endParaRPr>
          </a:p>
          <a:p>
            <a:pPr marL="990600" indent="-457200">
              <a:lnSpc>
                <a:spcPts val="3200"/>
              </a:lnSpc>
              <a:spcBef>
                <a:spcPts val="600"/>
              </a:spcBef>
              <a:spcAft>
                <a:spcPts val="600"/>
              </a:spcAft>
              <a:buClrTx/>
              <a:buSzPct val="100000"/>
              <a:buFont typeface="Wingdings" panose="05000000000000000000" pitchFamily="2" charset="2"/>
              <a:buChar char="n"/>
            </a:pPr>
            <a:r>
              <a:rPr lang="zh-TW" altLang="en-US" sz="2800" b="0" kern="0" dirty="0" smtClean="0">
                <a:solidFill>
                  <a:srgbClr val="000000"/>
                </a:solidFill>
                <a:latin typeface="Arial"/>
                <a:ea typeface="微軟正黑體"/>
              </a:rPr>
              <a:t>方案執行</a:t>
            </a:r>
            <a:endParaRPr lang="en-US" altLang="zh-TW" sz="2800" b="0" kern="0" dirty="0" smtClean="0">
              <a:solidFill>
                <a:srgbClr val="000000"/>
              </a:solidFill>
              <a:latin typeface="Arial"/>
              <a:ea typeface="微軟正黑體"/>
            </a:endParaRPr>
          </a:p>
          <a:p>
            <a:pPr marL="1258888" lvl="1" indent="-457200">
              <a:lnSpc>
                <a:spcPts val="3200"/>
              </a:lnSpc>
              <a:spcBef>
                <a:spcPts val="600"/>
              </a:spcBef>
              <a:spcAft>
                <a:spcPts val="600"/>
              </a:spcAft>
              <a:buSzPct val="100000"/>
              <a:buFont typeface="Arial" panose="020B0604020202020204" pitchFamily="34" charset="0"/>
              <a:buChar char="•"/>
            </a:pPr>
            <a:r>
              <a:rPr lang="zh-TW" altLang="en-US" sz="2400" b="0" kern="0" dirty="0" smtClean="0">
                <a:solidFill>
                  <a:schemeClr val="tx1"/>
                </a:solidFill>
                <a:latin typeface="Arial"/>
                <a:ea typeface="微軟正黑體"/>
              </a:rPr>
              <a:t>補</a:t>
            </a:r>
            <a:r>
              <a:rPr lang="zh-TW" altLang="en-US" sz="2400" b="0" kern="0" dirty="0">
                <a:solidFill>
                  <a:schemeClr val="tx1"/>
                </a:solidFill>
                <a:latin typeface="Arial"/>
                <a:ea typeface="微軟正黑體"/>
              </a:rPr>
              <a:t>助</a:t>
            </a:r>
            <a:r>
              <a:rPr lang="zh-TW" altLang="en-US" sz="2400" b="0" kern="0" dirty="0" smtClean="0">
                <a:solidFill>
                  <a:schemeClr val="tx1"/>
                </a:solidFill>
                <a:latin typeface="Arial"/>
                <a:ea typeface="微軟正黑體"/>
              </a:rPr>
              <a:t>方式及安置配套</a:t>
            </a:r>
            <a:endParaRPr lang="en-US" altLang="zh-TW" sz="2400" b="0" kern="0" dirty="0" smtClean="0">
              <a:solidFill>
                <a:schemeClr val="tx1"/>
              </a:solidFill>
              <a:latin typeface="Arial"/>
              <a:ea typeface="微軟正黑體"/>
            </a:endParaRPr>
          </a:p>
          <a:p>
            <a:pPr marL="1258888" lvl="1" indent="-457200">
              <a:lnSpc>
                <a:spcPts val="3200"/>
              </a:lnSpc>
              <a:spcBef>
                <a:spcPts val="600"/>
              </a:spcBef>
              <a:spcAft>
                <a:spcPts val="600"/>
              </a:spcAft>
              <a:buSzPct val="100000"/>
              <a:buFont typeface="Arial" panose="020B0604020202020204" pitchFamily="34" charset="0"/>
              <a:buChar char="•"/>
            </a:pPr>
            <a:r>
              <a:rPr kumimoji="0" lang="zh-TW" altLang="en-US" sz="2400" b="0" dirty="0">
                <a:solidFill>
                  <a:schemeClr val="tx1"/>
                </a:solidFill>
                <a:latin typeface="微軟正黑體" panose="020B0604030504040204" pitchFamily="34" charset="-120"/>
                <a:ea typeface="微軟正黑體" panose="020B0604030504040204" pitchFamily="34" charset="-120"/>
                <a:cs typeface="+mn-ea"/>
                <a:sym typeface="+mn-lt"/>
              </a:rPr>
              <a:t>申請資格及</a:t>
            </a:r>
            <a:r>
              <a:rPr kumimoji="0" lang="zh-TW" altLang="en-US" sz="2400" b="0" dirty="0" smtClean="0">
                <a:solidFill>
                  <a:schemeClr val="tx1"/>
                </a:solidFill>
                <a:latin typeface="微軟正黑體" panose="020B0604030504040204" pitchFamily="34" charset="-120"/>
                <a:ea typeface="微軟正黑體" panose="020B0604030504040204" pitchFamily="34" charset="-120"/>
                <a:cs typeface="+mn-ea"/>
                <a:sym typeface="+mn-lt"/>
              </a:rPr>
              <a:t>方式</a:t>
            </a:r>
            <a:endParaRPr kumimoji="0" lang="en-US" altLang="zh-TW" sz="2400" b="0" dirty="0" smtClean="0">
              <a:solidFill>
                <a:schemeClr val="tx1"/>
              </a:solidFill>
              <a:latin typeface="微軟正黑體" panose="020B0604030504040204" pitchFamily="34" charset="-120"/>
              <a:ea typeface="微軟正黑體" panose="020B0604030504040204" pitchFamily="34" charset="-120"/>
              <a:cs typeface="+mn-ea"/>
              <a:sym typeface="+mn-lt"/>
            </a:endParaRPr>
          </a:p>
          <a:p>
            <a:pPr marL="1258888" lvl="1" indent="-457200">
              <a:lnSpc>
                <a:spcPts val="3200"/>
              </a:lnSpc>
              <a:spcBef>
                <a:spcPts val="600"/>
              </a:spcBef>
              <a:spcAft>
                <a:spcPts val="600"/>
              </a:spcAft>
              <a:buSzPct val="100000"/>
              <a:buFont typeface="Arial" panose="020B0604020202020204" pitchFamily="34" charset="0"/>
              <a:buChar char="•"/>
            </a:pPr>
            <a:r>
              <a:rPr kumimoji="0" lang="zh-TW" altLang="en-US" sz="2400" b="0" kern="0" dirty="0" smtClean="0">
                <a:solidFill>
                  <a:schemeClr val="tx1"/>
                </a:solidFill>
                <a:latin typeface="微軟正黑體" panose="020B0604030504040204" pitchFamily="34" charset="-120"/>
                <a:ea typeface="微軟正黑體" panose="020B0604030504040204" pitchFamily="34" charset="-120"/>
                <a:cs typeface="+mn-ea"/>
                <a:sym typeface="+mn-lt"/>
              </a:rPr>
              <a:t>甄選</a:t>
            </a:r>
            <a:r>
              <a:rPr kumimoji="0" lang="zh-TW" altLang="en-US" sz="2400" b="0" kern="0" dirty="0">
                <a:solidFill>
                  <a:schemeClr val="tx1"/>
                </a:solidFill>
                <a:latin typeface="微軟正黑體" panose="020B0604030504040204" pitchFamily="34" charset="-120"/>
                <a:ea typeface="微軟正黑體" panose="020B0604030504040204" pitchFamily="34" charset="-120"/>
                <a:cs typeface="+mn-ea"/>
                <a:sym typeface="+mn-lt"/>
              </a:rPr>
              <a:t>方式與期</a:t>
            </a:r>
            <a:r>
              <a:rPr kumimoji="0" lang="zh-TW" altLang="en-US" sz="2400" b="0" kern="0" dirty="0" smtClean="0">
                <a:solidFill>
                  <a:schemeClr val="tx1"/>
                </a:solidFill>
                <a:latin typeface="微軟正黑體" panose="020B0604030504040204" pitchFamily="34" charset="-120"/>
                <a:ea typeface="微軟正黑體" panose="020B0604030504040204" pitchFamily="34" charset="-120"/>
                <a:cs typeface="+mn-ea"/>
                <a:sym typeface="+mn-lt"/>
              </a:rPr>
              <a:t>程</a:t>
            </a:r>
            <a:endParaRPr kumimoji="0" lang="en-US" altLang="zh-TW" sz="2400" b="0" kern="0" dirty="0" smtClean="0">
              <a:solidFill>
                <a:schemeClr val="tx1"/>
              </a:solidFill>
              <a:latin typeface="微軟正黑體" panose="020B0604030504040204" pitchFamily="34" charset="-120"/>
              <a:ea typeface="微軟正黑體" panose="020B0604030504040204" pitchFamily="34" charset="-120"/>
              <a:cs typeface="+mn-ea"/>
              <a:sym typeface="+mn-lt"/>
            </a:endParaRPr>
          </a:p>
          <a:p>
            <a:pPr marL="1258888" lvl="1" indent="-457200">
              <a:lnSpc>
                <a:spcPts val="3200"/>
              </a:lnSpc>
              <a:spcBef>
                <a:spcPts val="600"/>
              </a:spcBef>
              <a:spcAft>
                <a:spcPts val="600"/>
              </a:spcAft>
              <a:buSzPct val="100000"/>
              <a:buFont typeface="Arial" panose="020B0604020202020204" pitchFamily="34" charset="0"/>
              <a:buChar char="•"/>
            </a:pPr>
            <a:r>
              <a:rPr lang="zh-TW" altLang="en-US" sz="2400" b="0" dirty="0">
                <a:solidFill>
                  <a:schemeClr val="tx1"/>
                </a:solidFill>
                <a:latin typeface="微軟正黑體" panose="020B0604030504040204" pitchFamily="34" charset="-120"/>
                <a:ea typeface="微軟正黑體" panose="020B0604030504040204" pitchFamily="34" charset="-120"/>
              </a:rPr>
              <a:t>權利與義務</a:t>
            </a:r>
            <a:endParaRPr lang="zh-TW" altLang="en-US" sz="2400" b="0" dirty="0">
              <a:solidFill>
                <a:schemeClr val="tx1"/>
              </a:solidFill>
            </a:endParaRPr>
          </a:p>
          <a:p>
            <a:pPr marL="990600" indent="-457200">
              <a:lnSpc>
                <a:spcPts val="3200"/>
              </a:lnSpc>
              <a:spcBef>
                <a:spcPts val="600"/>
              </a:spcBef>
              <a:spcAft>
                <a:spcPts val="600"/>
              </a:spcAft>
              <a:buClrTx/>
              <a:buSzPct val="100000"/>
              <a:buFont typeface="Wingdings" panose="05000000000000000000" pitchFamily="2" charset="2"/>
              <a:buChar char="n"/>
            </a:pPr>
            <a:r>
              <a:rPr lang="zh-TW" altLang="en-US" sz="2800" b="0" dirty="0">
                <a:latin typeface="微軟正黑體" panose="020B0604030504040204" pitchFamily="34" charset="-120"/>
                <a:ea typeface="微軟正黑體" panose="020B0604030504040204" pitchFamily="34" charset="-120"/>
              </a:rPr>
              <a:t>廣宣</a:t>
            </a:r>
            <a:r>
              <a:rPr lang="en-US" altLang="zh-TW" sz="2800" b="0" dirty="0" smtClean="0">
                <a:latin typeface="微軟正黑體" panose="020B0604030504040204" pitchFamily="34" charset="-120"/>
                <a:ea typeface="微軟正黑體" panose="020B0604030504040204" pitchFamily="34" charset="-120"/>
              </a:rPr>
              <a:t>EDM</a:t>
            </a:r>
            <a:endParaRPr lang="zh-TW" altLang="en-US" sz="2800" b="0" dirty="0"/>
          </a:p>
        </p:txBody>
      </p:sp>
      <p:sp>
        <p:nvSpPr>
          <p:cNvPr id="6" name="矩形 5"/>
          <p:cNvSpPr/>
          <p:nvPr/>
        </p:nvSpPr>
        <p:spPr>
          <a:xfrm>
            <a:off x="3491880" y="291847"/>
            <a:ext cx="2236510" cy="707886"/>
          </a:xfrm>
          <a:prstGeom prst="rect">
            <a:avLst/>
          </a:prstGeom>
        </p:spPr>
        <p:txBody>
          <a:bodyPr wrap="none">
            <a:spAutoFit/>
          </a:bodyPr>
          <a:lstStyle/>
          <a:p>
            <a:pPr>
              <a:defRPr/>
            </a:pPr>
            <a:r>
              <a:rPr kumimoji="1" lang="zh-TW" altLang="en-US" sz="4000" kern="0" dirty="0" smtClean="0">
                <a:latin typeface="Arial"/>
                <a:ea typeface="微軟正黑體"/>
              </a:rPr>
              <a:t>簡報大綱</a:t>
            </a:r>
            <a:endParaRPr lang="zh-TW" altLang="en-US" sz="1400" kern="0" dirty="0" smtClean="0"/>
          </a:p>
        </p:txBody>
      </p:sp>
      <p:sp>
        <p:nvSpPr>
          <p:cNvPr id="2" name="投影片編號版面配置區 1"/>
          <p:cNvSpPr>
            <a:spLocks noGrp="1"/>
          </p:cNvSpPr>
          <p:nvPr>
            <p:ph type="sldNum" sz="quarter" idx="10"/>
          </p:nvPr>
        </p:nvSpPr>
        <p:spPr>
          <a:xfrm>
            <a:off x="7164288" y="6381328"/>
            <a:ext cx="1905000" cy="285750"/>
          </a:xfrm>
        </p:spPr>
        <p:txBody>
          <a:bodyPr/>
          <a:lstStyle/>
          <a:p>
            <a:fld id="{58CA2815-0B3A-43EB-BF28-5E190E603AA2}" type="slidenum">
              <a:rPr lang="zh-TW" altLang="en-US" smtClean="0">
                <a:solidFill>
                  <a:prstClr val="black">
                    <a:tint val="75000"/>
                  </a:prstClr>
                </a:solidFill>
              </a:rPr>
              <a:pPr/>
              <a:t>2</a:t>
            </a:fld>
            <a:endParaRPr lang="zh-TW" altLang="en-US" dirty="0">
              <a:solidFill>
                <a:prstClr val="black">
                  <a:tint val="75000"/>
                </a:prstClr>
              </a:solidFill>
            </a:endParaRPr>
          </a:p>
        </p:txBody>
      </p:sp>
    </p:spTree>
    <p:extLst>
      <p:ext uri="{BB962C8B-B14F-4D97-AF65-F5344CB8AC3E}">
        <p14:creationId xmlns:p14="http://schemas.microsoft.com/office/powerpoint/2010/main" val="338860276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標題 1"/>
          <p:cNvSpPr>
            <a:spLocks noGrp="1"/>
          </p:cNvSpPr>
          <p:nvPr>
            <p:ph type="title"/>
          </p:nvPr>
        </p:nvSpPr>
        <p:spPr>
          <a:xfrm>
            <a:off x="583934" y="434563"/>
            <a:ext cx="7772400" cy="720725"/>
          </a:xfrm>
        </p:spPr>
        <p:txBody>
          <a:bodyPr>
            <a:normAutofit/>
          </a:bodyPr>
          <a:lstStyle/>
          <a:p>
            <a:pPr algn="ctr"/>
            <a:r>
              <a:rPr lang="zh-TW" altLang="en-US" sz="4000" b="0" dirty="0" smtClean="0">
                <a:effectLst/>
                <a:latin typeface="微軟正黑體" panose="020B0604030504040204" pitchFamily="34" charset="-120"/>
                <a:ea typeface="微軟正黑體" panose="020B0604030504040204" pitchFamily="34" charset="-120"/>
              </a:rPr>
              <a:t>方案目的</a:t>
            </a:r>
            <a:r>
              <a:rPr lang="en-US" altLang="zh-TW" sz="4000" b="0" dirty="0" smtClean="0">
                <a:effectLst/>
                <a:latin typeface="微軟正黑體" panose="020B0604030504040204" pitchFamily="34" charset="-120"/>
                <a:ea typeface="微軟正黑體" panose="020B0604030504040204" pitchFamily="34" charset="-120"/>
              </a:rPr>
              <a:t> </a:t>
            </a:r>
            <a:endParaRPr lang="zh-TW" altLang="en-US" sz="4000" b="0" dirty="0">
              <a:effectLst/>
              <a:latin typeface="微軟正黑體" panose="020B0604030504040204" pitchFamily="34" charset="-120"/>
              <a:ea typeface="微軟正黑體" panose="020B0604030504040204" pitchFamily="34" charset="-120"/>
            </a:endParaRPr>
          </a:p>
        </p:txBody>
      </p:sp>
      <p:sp>
        <p:nvSpPr>
          <p:cNvPr id="17" name="投影片編號版面配置區 1"/>
          <p:cNvSpPr>
            <a:spLocks noGrp="1"/>
          </p:cNvSpPr>
          <p:nvPr>
            <p:ph type="sldNum" sz="quarter" idx="10"/>
          </p:nvPr>
        </p:nvSpPr>
        <p:spPr>
          <a:xfrm>
            <a:off x="7239000" y="6419614"/>
            <a:ext cx="1905000" cy="285750"/>
          </a:xfrm>
        </p:spPr>
        <p:txBody>
          <a:bodyPr/>
          <a:lstStyle/>
          <a:p>
            <a:pPr algn="r"/>
            <a:fld id="{25650130-B325-41A5-9E13-9D532618F752}" type="slidenum">
              <a:rPr lang="zh-TW" altLang="en-US" smtClean="0">
                <a:solidFill>
                  <a:prstClr val="black">
                    <a:tint val="75000"/>
                  </a:prstClr>
                </a:solidFill>
              </a:rPr>
              <a:pPr algn="r"/>
              <a:t>3</a:t>
            </a:fld>
            <a:endParaRPr lang="zh-TW" altLang="en-US" dirty="0">
              <a:solidFill>
                <a:prstClr val="black">
                  <a:tint val="75000"/>
                </a:prstClr>
              </a:solidFill>
            </a:endParaRPr>
          </a:p>
        </p:txBody>
      </p:sp>
      <p:sp>
        <p:nvSpPr>
          <p:cNvPr id="20" name="AutoShape 9"/>
          <p:cNvSpPr>
            <a:spLocks noChangeArrowheads="1"/>
          </p:cNvSpPr>
          <p:nvPr/>
        </p:nvSpPr>
        <p:spPr bwMode="auto">
          <a:xfrm>
            <a:off x="727950" y="4294688"/>
            <a:ext cx="8227360" cy="1558462"/>
          </a:xfrm>
          <a:prstGeom prst="snip2DiagRect">
            <a:avLst/>
          </a:prstGeom>
          <a:solidFill>
            <a:srgbClr val="5B9BD5">
              <a:lumMod val="75000"/>
            </a:srgbClr>
          </a:solidFill>
          <a:ln w="9525">
            <a:noFill/>
            <a:miter lim="800000"/>
            <a:headEnd/>
            <a:tailEnd/>
          </a:ln>
        </p:spPr>
        <p:txBody>
          <a:bodyPr wrap="none" lIns="0" tIns="0" rIns="0" bIns="0" anchor="ctr"/>
          <a:lstStyle/>
          <a:p>
            <a:pPr marL="0" marR="0" lvl="0" indent="0" algn="ctr" defTabSz="914400" eaLnBrk="0" fontAlgn="auto" latinLnBrk="0" hangingPunct="0">
              <a:lnSpc>
                <a:spcPct val="100000"/>
              </a:lnSpc>
              <a:spcBef>
                <a:spcPts val="0"/>
              </a:spcBef>
              <a:spcAft>
                <a:spcPts val="0"/>
              </a:spcAft>
              <a:buClrTx/>
              <a:buSzTx/>
              <a:buFontTx/>
              <a:buNone/>
              <a:tabLst/>
              <a:defRPr/>
            </a:pPr>
            <a:endParaRPr kumimoji="0" lang="zh-TW" altLang="zh-TW" sz="1800" b="0" i="0" u="none" strike="noStrike" kern="0" cap="none" spc="0" normalizeH="0" baseline="0" noProof="0">
              <a:ln>
                <a:noFill/>
              </a:ln>
              <a:solidFill>
                <a:prstClr val="black"/>
              </a:solidFill>
              <a:effectLst/>
              <a:uLnTx/>
              <a:uFillTx/>
              <a:latin typeface="微軟正黑體" pitchFamily="34" charset="-120"/>
              <a:ea typeface="微軟正黑體" pitchFamily="34" charset="-120"/>
            </a:endParaRPr>
          </a:p>
        </p:txBody>
      </p:sp>
      <p:sp>
        <p:nvSpPr>
          <p:cNvPr id="21" name="Text Box 45"/>
          <p:cNvSpPr txBox="1">
            <a:spLocks noChangeArrowheads="1"/>
          </p:cNvSpPr>
          <p:nvPr/>
        </p:nvSpPr>
        <p:spPr bwMode="auto">
          <a:xfrm>
            <a:off x="992081" y="4415776"/>
            <a:ext cx="7933190" cy="1131079"/>
          </a:xfrm>
          <a:prstGeom prst="rect">
            <a:avLst/>
          </a:prstGeom>
          <a:noFill/>
          <a:ln w="9525">
            <a:noFill/>
            <a:miter lim="800000"/>
            <a:headEnd/>
            <a:tailEnd/>
          </a:ln>
          <a:effectLst>
            <a:outerShdw dist="17961" dir="2700000" algn="ctr" rotWithShape="0">
              <a:sysClr val="windowText" lastClr="000000"/>
            </a:outerShdw>
          </a:effectLst>
        </p:spPr>
        <p:txBody>
          <a:bodyPr wrap="square">
            <a:spAutoFit/>
          </a:bodyPr>
          <a:lstStyle/>
          <a:p>
            <a:pPr marL="285750" marR="0" lvl="0" indent="-285750" defTabSz="914400" eaLnBrk="1" fontAlgn="auto" latinLnBrk="1" hangingPunct="1">
              <a:lnSpc>
                <a:spcPts val="2700"/>
              </a:lnSpc>
              <a:spcBef>
                <a:spcPts val="0"/>
              </a:spcBef>
              <a:spcAft>
                <a:spcPts val="0"/>
              </a:spcAft>
              <a:buClrTx/>
              <a:buSzTx/>
              <a:buFont typeface="Arial" panose="020B0604020202020204" pitchFamily="34" charset="0"/>
              <a:buChar char="•"/>
              <a:tabLst/>
              <a:defRPr/>
            </a:pPr>
            <a:r>
              <a:rPr kumimoji="0" lang="zh-TW" altLang="en-US" sz="1800" b="1" i="0" u="none" strike="noStrike" kern="0" cap="none" spc="0" normalizeH="0" baseline="0" noProof="0" dirty="0" smtClean="0">
                <a:ln>
                  <a:noFill/>
                </a:ln>
                <a:solidFill>
                  <a:prstClr val="white"/>
                </a:solidFill>
                <a:effectLst>
                  <a:outerShdw blurRad="38100" dist="38100" dir="2700000" algn="tl">
                    <a:srgbClr val="000000">
                      <a:alpha val="43137"/>
                    </a:srgbClr>
                  </a:outerShdw>
                </a:effectLst>
                <a:uLnTx/>
                <a:uFillTx/>
                <a:latin typeface="微軟正黑體" panose="020B0604030504040204" pitchFamily="34" charset="-120"/>
                <a:ea typeface="微軟正黑體" panose="020B0604030504040204" pitchFamily="34" charset="-120"/>
                <a:cs typeface="Times New Roman" panose="02020603050405020304" pitchFamily="18" charset="0"/>
              </a:rPr>
              <a:t>號召海外學人返國，</a:t>
            </a:r>
            <a:r>
              <a:rPr kumimoji="0" lang="zh-TW" altLang="en-US" sz="1800" b="1"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微軟正黑體" panose="020B0604030504040204" pitchFamily="34" charset="-120"/>
                <a:ea typeface="微軟正黑體" panose="020B0604030504040204" pitchFamily="34" charset="-120"/>
                <a:cs typeface="Times New Roman" panose="02020603050405020304" pitchFamily="18" charset="0"/>
              </a:rPr>
              <a:t>引進前瞻應用及稀有領域</a:t>
            </a:r>
            <a:r>
              <a:rPr kumimoji="0" lang="zh-TW" altLang="en-US" sz="1800" b="1" i="0" u="none" strike="noStrike" kern="0" cap="none" spc="0" normalizeH="0" baseline="0" noProof="0" dirty="0" smtClean="0">
                <a:ln>
                  <a:noFill/>
                </a:ln>
                <a:solidFill>
                  <a:prstClr val="white"/>
                </a:solidFill>
                <a:effectLst>
                  <a:outerShdw blurRad="38100" dist="38100" dir="2700000" algn="tl">
                    <a:srgbClr val="000000">
                      <a:alpha val="43137"/>
                    </a:srgbClr>
                  </a:outerShdw>
                </a:effectLst>
                <a:uLnTx/>
                <a:uFillTx/>
                <a:latin typeface="微軟正黑體" panose="020B0604030504040204" pitchFamily="34" charset="-120"/>
                <a:ea typeface="微軟正黑體" panose="020B0604030504040204" pitchFamily="34" charset="-120"/>
                <a:cs typeface="Times New Roman" panose="02020603050405020304" pitchFamily="18" charset="0"/>
              </a:rPr>
              <a:t>之新知，激勵產業創新</a:t>
            </a:r>
            <a:endParaRPr kumimoji="0" lang="zh-TW" altLang="en-US" sz="1800" b="1"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微軟正黑體" panose="020B0604030504040204" pitchFamily="34" charset="-120"/>
              <a:ea typeface="微軟正黑體" panose="020B0604030504040204" pitchFamily="34" charset="-120"/>
              <a:cs typeface="Times New Roman" panose="02020603050405020304" pitchFamily="18" charset="0"/>
            </a:endParaRPr>
          </a:p>
          <a:p>
            <a:pPr marL="285750" marR="0" lvl="0" indent="-285750" defTabSz="914400" eaLnBrk="1" fontAlgn="auto" latinLnBrk="1" hangingPunct="1">
              <a:lnSpc>
                <a:spcPts val="2700"/>
              </a:lnSpc>
              <a:spcBef>
                <a:spcPts val="0"/>
              </a:spcBef>
              <a:spcAft>
                <a:spcPts val="0"/>
              </a:spcAft>
              <a:buClrTx/>
              <a:buSzTx/>
              <a:buFont typeface="Arial" panose="020B0604020202020204" pitchFamily="34" charset="0"/>
              <a:buChar char="•"/>
              <a:tabLst/>
              <a:defRPr/>
            </a:pPr>
            <a:r>
              <a:rPr kumimoji="0" lang="zh-TW" altLang="en-US" sz="1800" b="1" i="0" u="none" strike="noStrike" kern="0" cap="none" spc="0" normalizeH="0" baseline="0" noProof="0" dirty="0" smtClean="0">
                <a:ln>
                  <a:noFill/>
                </a:ln>
                <a:solidFill>
                  <a:prstClr val="white"/>
                </a:solidFill>
                <a:effectLst>
                  <a:outerShdw blurRad="38100" dist="38100" dir="2700000" algn="tl">
                    <a:srgbClr val="000000">
                      <a:alpha val="43137"/>
                    </a:srgbClr>
                  </a:outerShdw>
                </a:effectLst>
                <a:uLnTx/>
                <a:uFillTx/>
                <a:latin typeface="微軟正黑體" panose="020B0604030504040204" pitchFamily="34" charset="-120"/>
                <a:ea typeface="微軟正黑體" panose="020B0604030504040204" pitchFamily="34" charset="-120"/>
                <a:cs typeface="Times New Roman" panose="02020603050405020304" pitchFamily="18" charset="0"/>
              </a:rPr>
              <a:t>透過與</a:t>
            </a:r>
            <a:r>
              <a:rPr kumimoji="0" lang="zh-TW" altLang="en-US" sz="1800" b="1"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微軟正黑體" panose="020B0604030504040204" pitchFamily="34" charset="-120"/>
                <a:ea typeface="微軟正黑體" panose="020B0604030504040204" pitchFamily="34" charset="-120"/>
                <a:cs typeface="Times New Roman" panose="02020603050405020304" pitchFamily="18" charset="0"/>
              </a:rPr>
              <a:t>國內產學研</a:t>
            </a:r>
            <a:r>
              <a:rPr kumimoji="0" lang="zh-TW" altLang="en-US" sz="1800" b="1" i="0" u="none" strike="noStrike" kern="0" cap="none" spc="0" normalizeH="0" baseline="0" noProof="0" dirty="0" smtClean="0">
                <a:ln>
                  <a:noFill/>
                </a:ln>
                <a:solidFill>
                  <a:prstClr val="white"/>
                </a:solidFill>
                <a:effectLst>
                  <a:outerShdw blurRad="38100" dist="38100" dir="2700000" algn="tl">
                    <a:srgbClr val="000000">
                      <a:alpha val="43137"/>
                    </a:srgbClr>
                  </a:outerShdw>
                </a:effectLst>
                <a:uLnTx/>
                <a:uFillTx/>
                <a:latin typeface="微軟正黑體" panose="020B0604030504040204" pitchFamily="34" charset="-120"/>
                <a:ea typeface="微軟正黑體" panose="020B0604030504040204" pitchFamily="34" charset="-120"/>
                <a:cs typeface="Times New Roman" panose="02020603050405020304" pitchFamily="18" charset="0"/>
              </a:rPr>
              <a:t>界交流</a:t>
            </a:r>
            <a:r>
              <a:rPr kumimoji="0" lang="zh-TW" altLang="en-US" sz="1800" b="1"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微軟正黑體" panose="020B0604030504040204" pitchFamily="34" charset="-120"/>
                <a:ea typeface="微軟正黑體" panose="020B0604030504040204" pitchFamily="34" charset="-120"/>
                <a:cs typeface="Times New Roman" panose="02020603050405020304" pitchFamily="18" charset="0"/>
              </a:rPr>
              <a:t>互動，</a:t>
            </a:r>
            <a:r>
              <a:rPr kumimoji="0" lang="zh-TW" altLang="en-US" sz="1800" b="1" i="0" u="none" strike="noStrike" kern="0" cap="none" spc="0" normalizeH="0" baseline="0" noProof="0" dirty="0" smtClean="0">
                <a:ln>
                  <a:noFill/>
                </a:ln>
                <a:solidFill>
                  <a:prstClr val="white"/>
                </a:solidFill>
                <a:effectLst>
                  <a:outerShdw blurRad="38100" dist="38100" dir="2700000" algn="tl">
                    <a:srgbClr val="000000">
                      <a:alpha val="43137"/>
                    </a:srgbClr>
                  </a:outerShdw>
                </a:effectLst>
                <a:uLnTx/>
                <a:uFillTx/>
                <a:latin typeface="微軟正黑體" panose="020B0604030504040204" pitchFamily="34" charset="-120"/>
                <a:ea typeface="微軟正黑體" panose="020B0604030504040204" pitchFamily="34" charset="-120"/>
                <a:cs typeface="Times New Roman" panose="02020603050405020304" pitchFamily="18" charset="0"/>
              </a:rPr>
              <a:t>促成海外學人回國</a:t>
            </a:r>
            <a:r>
              <a:rPr kumimoji="0" lang="zh-TW" altLang="en-US" sz="1800" b="1"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微軟正黑體" panose="020B0604030504040204" pitchFamily="34" charset="-120"/>
                <a:ea typeface="微軟正黑體" panose="020B0604030504040204" pitchFamily="34" charset="-120"/>
                <a:cs typeface="Times New Roman" panose="02020603050405020304" pitchFamily="18" charset="0"/>
              </a:rPr>
              <a:t>就業或與產學研</a:t>
            </a:r>
            <a:r>
              <a:rPr kumimoji="0" lang="zh-TW" altLang="en-US" sz="1800" b="1" i="0" u="none" strike="noStrike" kern="0" cap="none" spc="0" normalizeH="0" baseline="0" noProof="0" dirty="0" smtClean="0">
                <a:ln>
                  <a:noFill/>
                </a:ln>
                <a:solidFill>
                  <a:prstClr val="white"/>
                </a:solidFill>
                <a:effectLst>
                  <a:outerShdw blurRad="38100" dist="38100" dir="2700000" algn="tl">
                    <a:srgbClr val="000000">
                      <a:alpha val="43137"/>
                    </a:srgbClr>
                  </a:outerShdw>
                </a:effectLst>
                <a:uLnTx/>
                <a:uFillTx/>
                <a:latin typeface="微軟正黑體" panose="020B0604030504040204" pitchFamily="34" charset="-120"/>
                <a:ea typeface="微軟正黑體" panose="020B0604030504040204" pitchFamily="34" charset="-120"/>
                <a:cs typeface="Times New Roman" panose="02020603050405020304" pitchFamily="18" charset="0"/>
              </a:rPr>
              <a:t>合作</a:t>
            </a:r>
            <a:endParaRPr kumimoji="0" lang="zh-TW" altLang="en-US" sz="1800" b="1"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微軟正黑體" panose="020B0604030504040204" pitchFamily="34" charset="-120"/>
              <a:ea typeface="微軟正黑體" panose="020B0604030504040204" pitchFamily="34" charset="-120"/>
              <a:cs typeface="Times New Roman" panose="02020603050405020304" pitchFamily="18" charset="0"/>
            </a:endParaRPr>
          </a:p>
          <a:p>
            <a:pPr marL="285750" marR="0" lvl="0" indent="-285750" defTabSz="914400" eaLnBrk="1" fontAlgn="auto" latinLnBrk="1" hangingPunct="1">
              <a:lnSpc>
                <a:spcPts val="2700"/>
              </a:lnSpc>
              <a:spcBef>
                <a:spcPts val="0"/>
              </a:spcBef>
              <a:spcAft>
                <a:spcPts val="0"/>
              </a:spcAft>
              <a:buClrTx/>
              <a:buSzTx/>
              <a:buFont typeface="Arial" panose="020B0604020202020204" pitchFamily="34" charset="0"/>
              <a:buChar char="•"/>
              <a:tabLst/>
              <a:defRPr/>
            </a:pPr>
            <a:r>
              <a:rPr kumimoji="0" lang="zh-TW" altLang="en-US" sz="1800" b="1" i="0" u="none" strike="noStrike" kern="0" cap="none" spc="0" normalizeH="0" baseline="0" noProof="0" dirty="0" smtClean="0">
                <a:ln>
                  <a:noFill/>
                </a:ln>
                <a:solidFill>
                  <a:prstClr val="white"/>
                </a:solidFill>
                <a:effectLst>
                  <a:outerShdw blurRad="38100" dist="38100" dir="2700000" algn="tl">
                    <a:srgbClr val="000000">
                      <a:alpha val="43137"/>
                    </a:srgbClr>
                  </a:outerShdw>
                </a:effectLst>
                <a:uLnTx/>
                <a:uFillTx/>
                <a:latin typeface="微軟正黑體" panose="020B0604030504040204" pitchFamily="34" charset="-120"/>
                <a:ea typeface="微軟正黑體" panose="020B0604030504040204" pitchFamily="34" charset="-120"/>
                <a:cs typeface="Times New Roman" panose="02020603050405020304" pitchFamily="18" charset="0"/>
              </a:rPr>
              <a:t>形成</a:t>
            </a:r>
            <a:r>
              <a:rPr kumimoji="0" lang="zh-TW" altLang="en-US" sz="1800" b="1"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微軟正黑體" panose="020B0604030504040204" pitchFamily="34" charset="-120"/>
                <a:ea typeface="微軟正黑體" panose="020B0604030504040204" pitchFamily="34" charset="-120"/>
                <a:cs typeface="Times New Roman" panose="02020603050405020304" pitchFamily="18" charset="0"/>
              </a:rPr>
              <a:t>人才回流</a:t>
            </a:r>
            <a:r>
              <a:rPr kumimoji="0" lang="zh-TW" altLang="en-US" sz="1800" b="1" i="0" u="none" strike="noStrike" kern="0" cap="none" spc="0" normalizeH="0" baseline="0" noProof="0" dirty="0" smtClean="0">
                <a:ln>
                  <a:noFill/>
                </a:ln>
                <a:solidFill>
                  <a:prstClr val="white"/>
                </a:solidFill>
                <a:effectLst>
                  <a:outerShdw blurRad="38100" dist="38100" dir="2700000" algn="tl">
                    <a:srgbClr val="000000">
                      <a:alpha val="43137"/>
                    </a:srgbClr>
                  </a:outerShdw>
                </a:effectLst>
                <a:uLnTx/>
                <a:uFillTx/>
                <a:latin typeface="微軟正黑體" panose="020B0604030504040204" pitchFamily="34" charset="-120"/>
                <a:ea typeface="微軟正黑體" panose="020B0604030504040204" pitchFamily="34" charset="-120"/>
                <a:cs typeface="Times New Roman" panose="02020603050405020304" pitchFamily="18" charset="0"/>
              </a:rPr>
              <a:t>之模式，健全</a:t>
            </a:r>
            <a:r>
              <a:rPr kumimoji="0" lang="zh-TW" altLang="en-US" sz="1800" b="1"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微軟正黑體" panose="020B0604030504040204" pitchFamily="34" charset="-120"/>
                <a:ea typeface="微軟正黑體" panose="020B0604030504040204" pitchFamily="34" charset="-120"/>
                <a:cs typeface="Times New Roman" panose="02020603050405020304" pitchFamily="18" charset="0"/>
              </a:rPr>
              <a:t>國內科研發展人才網絡，持續挹注</a:t>
            </a:r>
            <a:r>
              <a:rPr kumimoji="0" lang="zh-TW" altLang="en-US" sz="1800" b="1" i="0" u="none" strike="noStrike" kern="0" cap="none" spc="0" normalizeH="0" baseline="0" noProof="0" dirty="0" smtClean="0">
                <a:ln>
                  <a:noFill/>
                </a:ln>
                <a:solidFill>
                  <a:prstClr val="white"/>
                </a:solidFill>
                <a:effectLst>
                  <a:outerShdw blurRad="38100" dist="38100" dir="2700000" algn="tl">
                    <a:srgbClr val="000000">
                      <a:alpha val="43137"/>
                    </a:srgbClr>
                  </a:outerShdw>
                </a:effectLst>
                <a:uLnTx/>
                <a:uFillTx/>
                <a:latin typeface="微軟正黑體" panose="020B0604030504040204" pitchFamily="34" charset="-120"/>
                <a:ea typeface="微軟正黑體" panose="020B0604030504040204" pitchFamily="34" charset="-120"/>
                <a:cs typeface="Times New Roman" panose="02020603050405020304" pitchFamily="18" charset="0"/>
              </a:rPr>
              <a:t>動能</a:t>
            </a:r>
            <a:endParaRPr kumimoji="0" lang="zh-TW" altLang="en-US" sz="2000" b="1"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微軟正黑體" panose="020B0604030504040204" pitchFamily="34" charset="-120"/>
              <a:ea typeface="微軟正黑體" panose="020B0604030504040204" pitchFamily="34" charset="-120"/>
              <a:cs typeface="Times New Roman" panose="02020603050405020304" pitchFamily="18" charset="0"/>
            </a:endParaRPr>
          </a:p>
        </p:txBody>
      </p:sp>
      <p:sp>
        <p:nvSpPr>
          <p:cNvPr id="24" name="五邊形 23"/>
          <p:cNvSpPr/>
          <p:nvPr/>
        </p:nvSpPr>
        <p:spPr>
          <a:xfrm>
            <a:off x="727950" y="3116848"/>
            <a:ext cx="3001238" cy="864094"/>
          </a:xfrm>
          <a:prstGeom prst="homePlate">
            <a:avLst/>
          </a:prstGeom>
          <a:solidFill>
            <a:srgbClr val="70AD47">
              <a:lumMod val="20000"/>
              <a:lumOff val="80000"/>
            </a:srgbClr>
          </a:solidFill>
          <a:ln w="25400" cap="flat" cmpd="sng" algn="ctr">
            <a:solidFill>
              <a:sysClr val="window" lastClr="FFFFFF">
                <a:hueOff val="0"/>
                <a:satOff val="0"/>
                <a:lumOff val="0"/>
                <a:alphaOff val="0"/>
              </a:sysClr>
            </a:solidFill>
            <a:prstDash val="solid"/>
            <a:miter lim="800000"/>
          </a:ln>
          <a:effectLst/>
        </p:spPr>
        <p:txBody>
          <a:bodyPr spcFirstLastPara="0" vert="horz" wrap="square" lIns="11430" tIns="11430" rIns="11430" bIns="11430" numCol="1" spcCol="1270" anchor="ctr" anchorCtr="0">
            <a:noAutofit/>
          </a:bodyPr>
          <a:lstStyle/>
          <a:p>
            <a:pPr marL="0" marR="0" lvl="0" indent="0" algn="ctr" defTabSz="800100" eaLnBrk="1" fontAlgn="auto" latinLnBrk="0" hangingPunct="1">
              <a:lnSpc>
                <a:spcPct val="90000"/>
              </a:lnSpc>
              <a:spcBef>
                <a:spcPts val="0"/>
              </a:spcBef>
              <a:spcAft>
                <a:spcPct val="35000"/>
              </a:spcAft>
              <a:buClrTx/>
              <a:buSzTx/>
              <a:buFontTx/>
              <a:buNone/>
              <a:tabLst/>
              <a:defRPr/>
            </a:pPr>
            <a:endParaRPr kumimoji="0" lang="zh-TW" altLang="en-US" sz="1800" b="1" i="0" u="sng" strike="noStrike" kern="0" cap="none" spc="0" normalizeH="0" baseline="0" noProof="0" dirty="0" smtClean="0">
              <a:ln>
                <a:noFill/>
              </a:ln>
              <a:solidFill>
                <a:prstClr val="black"/>
              </a:solidFill>
              <a:effectLst/>
              <a:uLnTx/>
              <a:uFillTx/>
              <a:latin typeface="微軟正黑體" panose="020B0604030504040204" pitchFamily="34" charset="-120"/>
              <a:ea typeface="微軟正黑體" panose="020B0604030504040204" pitchFamily="34" charset="-120"/>
              <a:cs typeface="+mn-cs"/>
            </a:endParaRPr>
          </a:p>
        </p:txBody>
      </p:sp>
      <p:sp>
        <p:nvSpPr>
          <p:cNvPr id="25" name="＞形箭號 24"/>
          <p:cNvSpPr/>
          <p:nvPr/>
        </p:nvSpPr>
        <p:spPr>
          <a:xfrm>
            <a:off x="3361696" y="3116847"/>
            <a:ext cx="3082512" cy="864093"/>
          </a:xfrm>
          <a:prstGeom prst="chevron">
            <a:avLst/>
          </a:prstGeom>
          <a:solidFill>
            <a:srgbClr val="5B9BD5">
              <a:lumMod val="20000"/>
              <a:lumOff val="80000"/>
            </a:srgbClr>
          </a:solidFill>
          <a:ln w="25400" cap="flat" cmpd="sng" algn="ctr">
            <a:solidFill>
              <a:sysClr val="window" lastClr="FFFFFF">
                <a:hueOff val="0"/>
                <a:satOff val="0"/>
                <a:lumOff val="0"/>
                <a:alphaOff val="0"/>
              </a:sysClr>
            </a:solidFill>
            <a:prstDash val="solid"/>
            <a:miter lim="800000"/>
          </a:ln>
          <a:effectLst/>
        </p:spPr>
        <p:txBody>
          <a:bodyPr spcFirstLastPara="0" vert="horz" wrap="square" lIns="11430" tIns="11430" rIns="11430" bIns="11430" numCol="1" spcCol="1270" anchor="ctr" anchorCtr="0">
            <a:noAutofit/>
          </a:bodyPr>
          <a:lstStyle/>
          <a:p>
            <a:pPr marL="0" marR="0" lvl="0" indent="0" algn="ctr" defTabSz="800100" eaLnBrk="1" fontAlgn="auto" latinLnBrk="0" hangingPunct="1">
              <a:lnSpc>
                <a:spcPct val="90000"/>
              </a:lnSpc>
              <a:spcBef>
                <a:spcPts val="0"/>
              </a:spcBef>
              <a:spcAft>
                <a:spcPct val="35000"/>
              </a:spcAft>
              <a:buClrTx/>
              <a:buSzTx/>
              <a:buFontTx/>
              <a:buNone/>
              <a:tabLst/>
              <a:defRPr/>
            </a:pPr>
            <a:endParaRPr kumimoji="0" lang="zh-TW" altLang="en-US" sz="1800" b="1" i="0" u="sng" strike="noStrike" kern="0" cap="none" spc="0" normalizeH="0" baseline="0" noProof="0" dirty="0" smtClean="0">
              <a:ln>
                <a:noFill/>
              </a:ln>
              <a:solidFill>
                <a:prstClr val="black"/>
              </a:solidFill>
              <a:effectLst/>
              <a:uLnTx/>
              <a:uFillTx/>
              <a:latin typeface="微軟正黑體" panose="020B0604030504040204" pitchFamily="34" charset="-120"/>
              <a:ea typeface="微軟正黑體" panose="020B0604030504040204" pitchFamily="34" charset="-120"/>
              <a:cs typeface="+mn-cs"/>
            </a:endParaRPr>
          </a:p>
        </p:txBody>
      </p:sp>
      <p:sp>
        <p:nvSpPr>
          <p:cNvPr id="26" name="＞形箭號 25"/>
          <p:cNvSpPr/>
          <p:nvPr/>
        </p:nvSpPr>
        <p:spPr>
          <a:xfrm>
            <a:off x="6076689" y="3116847"/>
            <a:ext cx="2887799" cy="864094"/>
          </a:xfrm>
          <a:prstGeom prst="chevron">
            <a:avLst/>
          </a:prstGeom>
          <a:solidFill>
            <a:srgbClr val="FFC000">
              <a:lumMod val="40000"/>
              <a:lumOff val="60000"/>
            </a:srgbClr>
          </a:solidFill>
          <a:ln w="25400" cap="flat" cmpd="sng" algn="ctr">
            <a:solidFill>
              <a:sysClr val="window" lastClr="FFFFFF">
                <a:hueOff val="0"/>
                <a:satOff val="0"/>
                <a:lumOff val="0"/>
                <a:alphaOff val="0"/>
              </a:sysClr>
            </a:solidFill>
            <a:prstDash val="solid"/>
            <a:miter lim="800000"/>
          </a:ln>
          <a:effectLst/>
        </p:spPr>
        <p:txBody>
          <a:bodyPr spcFirstLastPara="0" vert="horz" wrap="square" lIns="11430" tIns="11430" rIns="11430" bIns="11430" numCol="1" spcCol="1270" anchor="ctr" anchorCtr="0">
            <a:noAutofit/>
          </a:bodyPr>
          <a:lstStyle/>
          <a:p>
            <a:pPr marL="0" marR="0" lvl="0" indent="0" algn="ctr" defTabSz="800100" eaLnBrk="1" fontAlgn="auto" latinLnBrk="0" hangingPunct="1">
              <a:lnSpc>
                <a:spcPct val="90000"/>
              </a:lnSpc>
              <a:spcBef>
                <a:spcPts val="0"/>
              </a:spcBef>
              <a:spcAft>
                <a:spcPct val="35000"/>
              </a:spcAft>
              <a:buClrTx/>
              <a:buSzTx/>
              <a:buFontTx/>
              <a:buNone/>
              <a:tabLst/>
              <a:defRPr/>
            </a:pPr>
            <a:endParaRPr kumimoji="0" lang="zh-TW" altLang="en-US" sz="1800" b="1" i="0" u="sng" strike="noStrike" kern="0" cap="none" spc="0" normalizeH="0" baseline="0" noProof="0" dirty="0" smtClean="0">
              <a:ln>
                <a:noFill/>
              </a:ln>
              <a:solidFill>
                <a:prstClr val="black"/>
              </a:solidFill>
              <a:effectLst/>
              <a:uLnTx/>
              <a:uFillTx/>
              <a:latin typeface="微軟正黑體" panose="020B0604030504040204" pitchFamily="34" charset="-120"/>
              <a:ea typeface="微軟正黑體" panose="020B0604030504040204" pitchFamily="34" charset="-120"/>
              <a:cs typeface="+mn-cs"/>
            </a:endParaRPr>
          </a:p>
        </p:txBody>
      </p:sp>
      <p:sp>
        <p:nvSpPr>
          <p:cNvPr id="27" name="矩形 26"/>
          <p:cNvSpPr/>
          <p:nvPr/>
        </p:nvSpPr>
        <p:spPr>
          <a:xfrm>
            <a:off x="1004971" y="3358907"/>
            <a:ext cx="2185215" cy="424732"/>
          </a:xfrm>
          <a:prstGeom prst="rect">
            <a:avLst/>
          </a:prstGeom>
        </p:spPr>
        <p:txBody>
          <a:bodyPr wrap="none">
            <a:spAutoFit/>
          </a:bodyPr>
          <a:lstStyle/>
          <a:p>
            <a:pPr algn="ctr" defTabSz="800100">
              <a:lnSpc>
                <a:spcPct val="90000"/>
              </a:lnSpc>
              <a:spcAft>
                <a:spcPct val="35000"/>
              </a:spcAft>
            </a:pPr>
            <a:r>
              <a:rPr lang="zh-TW" altLang="en-US" b="1" u="sng" dirty="0" smtClean="0">
                <a:solidFill>
                  <a:prstClr val="black"/>
                </a:solidFill>
                <a:latin typeface="微軟正黑體" panose="020B0604030504040204" pitchFamily="34" charset="-120"/>
                <a:ea typeface="微軟正黑體" panose="020B0604030504040204" pitchFamily="34" charset="-120"/>
              </a:rPr>
              <a:t>連結</a:t>
            </a:r>
            <a:r>
              <a:rPr lang="zh-TW" altLang="en-US" sz="2400" b="1" u="sng" dirty="0" smtClean="0">
                <a:solidFill>
                  <a:srgbClr val="FF0000"/>
                </a:solidFill>
                <a:latin typeface="微軟正黑體" panose="020B0604030504040204" pitchFamily="34" charset="-120"/>
                <a:ea typeface="微軟正黑體" panose="020B0604030504040204" pitchFamily="34" charset="-120"/>
              </a:rPr>
              <a:t>產學研需求</a:t>
            </a:r>
            <a:endParaRPr lang="zh-TW" altLang="en-US" sz="2400" b="1" u="sng" dirty="0">
              <a:solidFill>
                <a:srgbClr val="FF0000"/>
              </a:solidFill>
              <a:latin typeface="微軟正黑體" panose="020B0604030504040204" pitchFamily="34" charset="-120"/>
              <a:ea typeface="微軟正黑體" panose="020B0604030504040204" pitchFamily="34" charset="-120"/>
            </a:endParaRPr>
          </a:p>
        </p:txBody>
      </p:sp>
      <p:sp>
        <p:nvSpPr>
          <p:cNvPr id="28" name="矩形 27"/>
          <p:cNvSpPr/>
          <p:nvPr/>
        </p:nvSpPr>
        <p:spPr>
          <a:xfrm>
            <a:off x="3780363" y="3343843"/>
            <a:ext cx="2492991" cy="424732"/>
          </a:xfrm>
          <a:prstGeom prst="rect">
            <a:avLst/>
          </a:prstGeom>
        </p:spPr>
        <p:txBody>
          <a:bodyPr wrap="none">
            <a:spAutoFit/>
          </a:bodyPr>
          <a:lstStyle/>
          <a:p>
            <a:pPr algn="ctr" defTabSz="800100">
              <a:lnSpc>
                <a:spcPct val="90000"/>
              </a:lnSpc>
              <a:spcAft>
                <a:spcPct val="35000"/>
              </a:spcAft>
            </a:pPr>
            <a:r>
              <a:rPr lang="zh-TW" altLang="en-US" b="1" u="sng" dirty="0" smtClean="0">
                <a:solidFill>
                  <a:prstClr val="black"/>
                </a:solidFill>
                <a:latin typeface="微軟正黑體" panose="020B0604030504040204" pitchFamily="34" charset="-120"/>
                <a:ea typeface="微軟正黑體" panose="020B0604030504040204" pitchFamily="34" charset="-120"/>
              </a:rPr>
              <a:t>提供</a:t>
            </a:r>
            <a:r>
              <a:rPr lang="zh-TW" altLang="en-US" sz="2400" b="1" u="sng" dirty="0">
                <a:solidFill>
                  <a:srgbClr val="FF0000"/>
                </a:solidFill>
                <a:latin typeface="微軟正黑體" panose="020B0604030504040204" pitchFamily="34" charset="-120"/>
                <a:ea typeface="微軟正黑體" panose="020B0604030504040204" pitchFamily="34" charset="-120"/>
              </a:rPr>
              <a:t>橋接</a:t>
            </a:r>
            <a:r>
              <a:rPr lang="zh-TW" altLang="en-US" sz="2400" b="1" u="sng" dirty="0" smtClean="0">
                <a:solidFill>
                  <a:srgbClr val="FF0000"/>
                </a:solidFill>
                <a:latin typeface="微軟正黑體" panose="020B0604030504040204" pitchFamily="34" charset="-120"/>
                <a:ea typeface="微軟正黑體" panose="020B0604030504040204" pitchFamily="34" charset="-120"/>
              </a:rPr>
              <a:t>資源網絡</a:t>
            </a:r>
            <a:endParaRPr lang="zh-TW" altLang="en-US" sz="2400" b="1" u="sng" dirty="0">
              <a:solidFill>
                <a:srgbClr val="FF0000"/>
              </a:solidFill>
              <a:latin typeface="微軟正黑體" panose="020B0604030504040204" pitchFamily="34" charset="-120"/>
              <a:ea typeface="微軟正黑體" panose="020B0604030504040204" pitchFamily="34" charset="-120"/>
            </a:endParaRPr>
          </a:p>
        </p:txBody>
      </p:sp>
      <p:sp>
        <p:nvSpPr>
          <p:cNvPr id="29" name="矩形 28"/>
          <p:cNvSpPr/>
          <p:nvPr/>
        </p:nvSpPr>
        <p:spPr>
          <a:xfrm>
            <a:off x="6581869" y="3322639"/>
            <a:ext cx="1877437" cy="424732"/>
          </a:xfrm>
          <a:prstGeom prst="rect">
            <a:avLst/>
          </a:prstGeom>
        </p:spPr>
        <p:txBody>
          <a:bodyPr wrap="none">
            <a:spAutoFit/>
          </a:bodyPr>
          <a:lstStyle/>
          <a:p>
            <a:pPr algn="ctr" defTabSz="800100">
              <a:lnSpc>
                <a:spcPct val="90000"/>
              </a:lnSpc>
              <a:spcAft>
                <a:spcPct val="35000"/>
              </a:spcAft>
            </a:pPr>
            <a:r>
              <a:rPr lang="zh-TW" altLang="en-US" b="1" u="sng" dirty="0" smtClean="0">
                <a:solidFill>
                  <a:prstClr val="black"/>
                </a:solidFill>
                <a:latin typeface="微軟正黑體" panose="020B0604030504040204" pitchFamily="34" charset="-120"/>
                <a:ea typeface="微軟正黑體" panose="020B0604030504040204" pitchFamily="34" charset="-120"/>
              </a:rPr>
              <a:t>促進</a:t>
            </a:r>
            <a:r>
              <a:rPr lang="zh-TW" altLang="en-US" sz="2400" b="1" u="sng" dirty="0" smtClean="0">
                <a:solidFill>
                  <a:srgbClr val="FF0000"/>
                </a:solidFill>
                <a:latin typeface="微軟正黑體" panose="020B0604030504040204" pitchFamily="34" charset="-120"/>
                <a:ea typeface="微軟正黑體" panose="020B0604030504040204" pitchFamily="34" charset="-120"/>
              </a:rPr>
              <a:t>交流擴散</a:t>
            </a:r>
            <a:endParaRPr lang="zh-TW" altLang="en-US" sz="2400" b="1" u="sng" dirty="0">
              <a:solidFill>
                <a:srgbClr val="FF0000"/>
              </a:solidFill>
              <a:latin typeface="微軟正黑體" panose="020B0604030504040204" pitchFamily="34" charset="-120"/>
              <a:ea typeface="微軟正黑體" panose="020B0604030504040204" pitchFamily="34" charset="-120"/>
            </a:endParaRPr>
          </a:p>
        </p:txBody>
      </p:sp>
      <p:sp>
        <p:nvSpPr>
          <p:cNvPr id="30" name="文字方塊 29"/>
          <p:cNvSpPr txBox="1"/>
          <p:nvPr/>
        </p:nvSpPr>
        <p:spPr>
          <a:xfrm>
            <a:off x="711545" y="1556792"/>
            <a:ext cx="8248979" cy="1323439"/>
          </a:xfrm>
          <a:prstGeom prst="rect">
            <a:avLst/>
          </a:prstGeom>
          <a:solidFill>
            <a:srgbClr val="ED7D31">
              <a:lumMod val="20000"/>
              <a:lumOff val="80000"/>
            </a:srgbClr>
          </a:solidFill>
          <a:ln>
            <a:noFill/>
          </a:ln>
          <a:extLst/>
        </p:spPr>
        <p:txBody>
          <a:bodyPr wrap="square">
            <a:spAutoFit/>
          </a:bodyPr>
          <a:lstStyle>
            <a:defPPr>
              <a:defRPr lang="zh-TW"/>
            </a:defPPr>
            <a:lvl1pPr marL="342900" indent="-342900" algn="just">
              <a:spcBef>
                <a:spcPct val="20000"/>
              </a:spcBef>
              <a:buFont typeface="Arial" panose="020B0604020202020204" pitchFamily="34" charset="0"/>
              <a:buChar char="•"/>
              <a:defRPr kumimoji="0" sz="2000">
                <a:solidFill>
                  <a:schemeClr val="accent1"/>
                </a:solidFill>
                <a:latin typeface="Times New Roman" panose="02020603050405020304" pitchFamily="18" charset="0"/>
                <a:ea typeface="標楷體" panose="03000509000000000000" pitchFamily="65" charset="-120"/>
                <a:cs typeface="Times New Roman" panose="02020603050405020304" pitchFamily="18" charset="0"/>
              </a:defRPr>
            </a:lvl1pPr>
          </a:lstStyle>
          <a:p>
            <a:pPr marL="0" marR="0" lvl="0" indent="0" algn="ctr" defTabSz="914400" eaLnBrk="1" fontAlgn="auto" latinLnBrk="0" hangingPunct="1">
              <a:lnSpc>
                <a:spcPct val="200000"/>
              </a:lnSpc>
              <a:spcBef>
                <a:spcPts val="0"/>
              </a:spcBef>
              <a:spcAft>
                <a:spcPts val="0"/>
              </a:spcAft>
              <a:buClrTx/>
              <a:buSzTx/>
              <a:buFont typeface="Arial" panose="020B0604020202020204" pitchFamily="34" charset="0"/>
              <a:buNone/>
              <a:tabLst/>
              <a:defRPr/>
            </a:pPr>
            <a:r>
              <a:rPr kumimoji="0" lang="zh-TW" altLang="en-US" sz="2000" b="1" i="0" u="sng" strike="noStrike" kern="0" cap="none" spc="0" normalizeH="0" baseline="0" noProof="0" dirty="0" smtClean="0">
                <a:ln>
                  <a:noFill/>
                </a:ln>
                <a:solidFill>
                  <a:prstClr val="black"/>
                </a:solidFill>
                <a:effectLst/>
                <a:uLnTx/>
                <a:uFillTx/>
                <a:latin typeface="微軟正黑體" panose="020B0604030504040204" pitchFamily="34" charset="-120"/>
                <a:ea typeface="微軟正黑體" panose="020B0604030504040204" pitchFamily="34" charset="-120"/>
                <a:cs typeface="Times New Roman" panose="02020603050405020304" pitchFamily="18" charset="0"/>
              </a:rPr>
              <a:t>配合</a:t>
            </a:r>
            <a:r>
              <a:rPr kumimoji="0" lang="zh-TW" altLang="en-US" sz="2000" b="1" i="0" u="none" strike="noStrike" kern="0" cap="none" spc="0" normalizeH="0" baseline="0" noProof="0" dirty="0" smtClean="0">
                <a:ln>
                  <a:noFill/>
                </a:ln>
                <a:solidFill>
                  <a:prstClr val="black"/>
                </a:solidFill>
                <a:effectLst/>
                <a:uLnTx/>
                <a:uFillTx/>
                <a:latin typeface="微軟正黑體" panose="020B0604030504040204" pitchFamily="34" charset="-120"/>
                <a:ea typeface="微軟正黑體" panose="020B0604030504040204" pitchFamily="34" charset="-120"/>
                <a:cs typeface="Times New Roman" panose="02020603050405020304" pitchFamily="18" charset="0"/>
              </a:rPr>
              <a:t>政府推動</a:t>
            </a:r>
            <a:r>
              <a:rPr kumimoji="0" lang="zh-TW" altLang="en-US" sz="2000" b="1" i="0" u="sng" strike="noStrike" kern="0" cap="none" spc="0" normalizeH="0" baseline="0" noProof="0" dirty="0">
                <a:ln>
                  <a:noFill/>
                </a:ln>
                <a:solidFill>
                  <a:prstClr val="black"/>
                </a:solidFill>
                <a:effectLst/>
                <a:uLnTx/>
                <a:uFillTx/>
                <a:latin typeface="微軟正黑體" panose="020B0604030504040204" pitchFamily="34" charset="-120"/>
                <a:ea typeface="微軟正黑體" panose="020B0604030504040204" pitchFamily="34" charset="-120"/>
                <a:cs typeface="Times New Roman" panose="02020603050405020304" pitchFamily="18" charset="0"/>
              </a:rPr>
              <a:t>「前瞻基礎建設」及「產業創新領域</a:t>
            </a:r>
            <a:r>
              <a:rPr kumimoji="0" lang="zh-TW" altLang="en-US" sz="2000" b="1" i="0" u="sng" strike="noStrike" kern="0" cap="none" spc="0" normalizeH="0" baseline="0" noProof="0" dirty="0" smtClean="0">
                <a:ln>
                  <a:noFill/>
                </a:ln>
                <a:solidFill>
                  <a:prstClr val="black"/>
                </a:solidFill>
                <a:effectLst/>
                <a:uLnTx/>
                <a:uFillTx/>
                <a:latin typeface="微軟正黑體" panose="020B0604030504040204" pitchFamily="34" charset="-120"/>
                <a:ea typeface="微軟正黑體" panose="020B0604030504040204" pitchFamily="34" charset="-120"/>
                <a:cs typeface="Times New Roman" panose="02020603050405020304" pitchFamily="18" charset="0"/>
              </a:rPr>
              <a:t>」</a:t>
            </a:r>
            <a:r>
              <a:rPr kumimoji="0" lang="zh-TW" altLang="en-US" sz="2000" b="1" i="0" u="none" strike="noStrike" kern="0" cap="none" spc="0" normalizeH="0" baseline="0" noProof="0" dirty="0" smtClean="0">
                <a:ln>
                  <a:noFill/>
                </a:ln>
                <a:solidFill>
                  <a:prstClr val="black"/>
                </a:solidFill>
                <a:effectLst/>
                <a:uLnTx/>
                <a:uFillTx/>
                <a:latin typeface="微軟正黑體" panose="020B0604030504040204" pitchFamily="34" charset="-120"/>
                <a:ea typeface="微軟正黑體" panose="020B0604030504040204" pitchFamily="34" charset="-120"/>
                <a:cs typeface="Times New Roman" panose="02020603050405020304" pitchFamily="18" charset="0"/>
              </a:rPr>
              <a:t>方向</a:t>
            </a:r>
            <a:endParaRPr kumimoji="0" lang="en-US" altLang="zh-TW" sz="2000" b="1" i="0" u="none" strike="noStrike" kern="0" cap="none" spc="0" normalizeH="0" baseline="0" noProof="0" dirty="0" smtClean="0">
              <a:ln>
                <a:noFill/>
              </a:ln>
              <a:solidFill>
                <a:prstClr val="black"/>
              </a:solidFill>
              <a:effectLst/>
              <a:uLnTx/>
              <a:uFillTx/>
              <a:latin typeface="微軟正黑體" panose="020B0604030504040204" pitchFamily="34" charset="-120"/>
              <a:ea typeface="微軟正黑體" panose="020B0604030504040204" pitchFamily="34" charset="-120"/>
              <a:cs typeface="Times New Roman" panose="02020603050405020304" pitchFamily="18" charset="0"/>
            </a:endParaRPr>
          </a:p>
          <a:p>
            <a:pPr marL="0" marR="0" lvl="0" indent="0" algn="ctr" defTabSz="914400" eaLnBrk="1" fontAlgn="auto" latinLnBrk="0" hangingPunct="1">
              <a:lnSpc>
                <a:spcPct val="200000"/>
              </a:lnSpc>
              <a:spcBef>
                <a:spcPts val="0"/>
              </a:spcBef>
              <a:spcAft>
                <a:spcPts val="0"/>
              </a:spcAft>
              <a:buClrTx/>
              <a:buSzTx/>
              <a:buFont typeface="Arial" panose="020B0604020202020204" pitchFamily="34" charset="0"/>
              <a:buNone/>
              <a:tabLst/>
              <a:defRPr/>
            </a:pPr>
            <a:r>
              <a:rPr kumimoji="0" lang="zh-TW" altLang="en-US" sz="2000" b="1" i="0" u="none" strike="noStrike" kern="0" cap="none" spc="0" normalizeH="0" baseline="0" noProof="0" dirty="0" smtClean="0">
                <a:ln>
                  <a:noFill/>
                </a:ln>
                <a:solidFill>
                  <a:prstClr val="black"/>
                </a:solidFill>
                <a:effectLst/>
                <a:uLnTx/>
                <a:uFillTx/>
                <a:latin typeface="微軟正黑體" panose="020B0604030504040204" pitchFamily="34" charset="-120"/>
                <a:ea typeface="微軟正黑體" panose="020B0604030504040204" pitchFamily="34" charset="-120"/>
                <a:cs typeface="Times New Roman" panose="02020603050405020304" pitchFamily="18" charset="0"/>
              </a:rPr>
              <a:t>透過海外高階人才回流，引進國際新知，激勵產業創新及科研發展</a:t>
            </a:r>
            <a:endParaRPr kumimoji="0" lang="zh-TW" altLang="en-US" sz="2000" b="1" i="0" u="none" strike="noStrike" kern="0" cap="none" spc="0" normalizeH="0" baseline="0" noProof="0" dirty="0">
              <a:ln>
                <a:noFill/>
              </a:ln>
              <a:solidFill>
                <a:prstClr val="black"/>
              </a:solidFill>
              <a:effectLst/>
              <a:uLnTx/>
              <a:uFillTx/>
              <a:latin typeface="微軟正黑體" panose="020B0604030504040204" pitchFamily="34" charset="-120"/>
              <a:ea typeface="微軟正黑體" panose="020B0604030504040204" pitchFamily="34" charset="-120"/>
              <a:cs typeface="Times New Roman" panose="02020603050405020304" pitchFamily="18" charset="0"/>
            </a:endParaRPr>
          </a:p>
        </p:txBody>
      </p:sp>
      <p:sp>
        <p:nvSpPr>
          <p:cNvPr id="31" name="矩形 30"/>
          <p:cNvSpPr/>
          <p:nvPr/>
        </p:nvSpPr>
        <p:spPr>
          <a:xfrm>
            <a:off x="246879" y="1567904"/>
            <a:ext cx="432048" cy="1333394"/>
          </a:xfrm>
          <a:prstGeom prst="rect">
            <a:avLst/>
          </a:prstGeom>
          <a:solidFill>
            <a:srgbClr val="FFC000">
              <a:lumMod val="20000"/>
              <a:lumOff val="80000"/>
            </a:srgb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zh-TW" altLang="en-US" sz="1800" b="1" i="0" u="none" strike="noStrike" kern="0" cap="none" spc="0" normalizeH="0" baseline="0" noProof="0" dirty="0" smtClean="0">
                <a:ln>
                  <a:noFill/>
                </a:ln>
                <a:solidFill>
                  <a:prstClr val="black"/>
                </a:solidFill>
                <a:effectLst/>
                <a:uLnTx/>
                <a:uFillTx/>
                <a:latin typeface="微軟正黑體" panose="020B0604030504040204" pitchFamily="34" charset="-120"/>
                <a:ea typeface="微軟正黑體" panose="020B0604030504040204" pitchFamily="34" charset="-120"/>
                <a:cs typeface="+mn-cs"/>
              </a:rPr>
              <a:t>目標</a:t>
            </a:r>
          </a:p>
        </p:txBody>
      </p:sp>
      <p:sp>
        <p:nvSpPr>
          <p:cNvPr id="32" name="矩形 31"/>
          <p:cNvSpPr/>
          <p:nvPr/>
        </p:nvSpPr>
        <p:spPr>
          <a:xfrm>
            <a:off x="246879" y="3116847"/>
            <a:ext cx="432048" cy="864096"/>
          </a:xfrm>
          <a:prstGeom prst="rect">
            <a:avLst/>
          </a:prstGeom>
          <a:solidFill>
            <a:srgbClr val="FFC000">
              <a:lumMod val="20000"/>
              <a:lumOff val="80000"/>
            </a:srgbClr>
          </a:solidFill>
          <a:ln w="12700" cap="flat" cmpd="sng" algn="ctr">
            <a:noFill/>
            <a:prstDash val="solid"/>
            <a:miter lim="800000"/>
          </a:ln>
          <a:effectLst/>
        </p:spPr>
        <p:txBody>
          <a:bodyPr rtlCol="0" anchor="ctr"/>
          <a:lstStyle/>
          <a:p>
            <a:pPr marL="0" marR="0" lvl="0" indent="0" algn="ctr" defTabSz="914400" eaLnBrk="1" fontAlgn="auto" latinLnBrk="0" hangingPunct="1">
              <a:lnSpc>
                <a:spcPts val="2200"/>
              </a:lnSpc>
              <a:spcBef>
                <a:spcPts val="0"/>
              </a:spcBef>
              <a:spcAft>
                <a:spcPts val="0"/>
              </a:spcAft>
              <a:buClrTx/>
              <a:buSzTx/>
              <a:buFontTx/>
              <a:buNone/>
              <a:tabLst/>
              <a:defRPr/>
            </a:pPr>
            <a:r>
              <a:rPr kumimoji="0" lang="zh-TW" altLang="en-US" sz="1800" b="1" i="0" u="none" strike="noStrike" kern="0" cap="none" spc="0" normalizeH="0" baseline="0" noProof="0" dirty="0" smtClean="0">
                <a:ln>
                  <a:noFill/>
                </a:ln>
                <a:solidFill>
                  <a:prstClr val="black"/>
                </a:solidFill>
                <a:effectLst/>
                <a:uLnTx/>
                <a:uFillTx/>
                <a:latin typeface="微軟正黑體" panose="020B0604030504040204" pitchFamily="34" charset="-120"/>
                <a:ea typeface="微軟正黑體" panose="020B0604030504040204" pitchFamily="34" charset="-120"/>
                <a:cs typeface="+mn-cs"/>
              </a:rPr>
              <a:t>策略</a:t>
            </a:r>
          </a:p>
        </p:txBody>
      </p:sp>
      <p:sp>
        <p:nvSpPr>
          <p:cNvPr id="33" name="矩形 32"/>
          <p:cNvSpPr/>
          <p:nvPr/>
        </p:nvSpPr>
        <p:spPr>
          <a:xfrm>
            <a:off x="246879" y="4293852"/>
            <a:ext cx="432048" cy="1559297"/>
          </a:xfrm>
          <a:prstGeom prst="rect">
            <a:avLst/>
          </a:prstGeom>
          <a:solidFill>
            <a:srgbClr val="FFC000">
              <a:lumMod val="20000"/>
              <a:lumOff val="80000"/>
            </a:srgbClr>
          </a:solidFill>
          <a:ln w="12700" cap="flat" cmpd="sng" algn="ctr">
            <a:noFill/>
            <a:prstDash val="solid"/>
            <a:miter lim="800000"/>
          </a:ln>
          <a:effectLst/>
        </p:spPr>
        <p:txBody>
          <a:bodyPr rtlCol="0" anchor="ctr"/>
          <a:lstStyle/>
          <a:p>
            <a:pPr marL="0" marR="0" lvl="0" indent="0" algn="ctr" defTabSz="914400" eaLnBrk="1" fontAlgn="auto" latinLnBrk="0" hangingPunct="1">
              <a:lnSpc>
                <a:spcPts val="2200"/>
              </a:lnSpc>
              <a:spcBef>
                <a:spcPts val="0"/>
              </a:spcBef>
              <a:spcAft>
                <a:spcPts val="0"/>
              </a:spcAft>
              <a:buClrTx/>
              <a:buSzTx/>
              <a:buFontTx/>
              <a:buNone/>
              <a:tabLst/>
              <a:defRPr/>
            </a:pPr>
            <a:r>
              <a:rPr kumimoji="0" lang="zh-TW" altLang="en-US" sz="1800" b="1" i="0" u="none" strike="noStrike" kern="0" cap="none" spc="0" normalizeH="0" baseline="0" noProof="0" dirty="0" smtClean="0">
                <a:ln>
                  <a:noFill/>
                </a:ln>
                <a:solidFill>
                  <a:prstClr val="black"/>
                </a:solidFill>
                <a:effectLst/>
                <a:uLnTx/>
                <a:uFillTx/>
                <a:latin typeface="微軟正黑體" panose="020B0604030504040204" pitchFamily="34" charset="-120"/>
                <a:ea typeface="微軟正黑體" panose="020B0604030504040204" pitchFamily="34" charset="-120"/>
                <a:cs typeface="+mn-cs"/>
              </a:rPr>
              <a:t>預期效益</a:t>
            </a:r>
          </a:p>
        </p:txBody>
      </p:sp>
    </p:spTree>
    <p:extLst>
      <p:ext uri="{BB962C8B-B14F-4D97-AF65-F5344CB8AC3E}">
        <p14:creationId xmlns:p14="http://schemas.microsoft.com/office/powerpoint/2010/main" val="155123346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1760" t="15070" b="19076"/>
          <a:stretch/>
        </p:blipFill>
        <p:spPr bwMode="auto">
          <a:xfrm>
            <a:off x="0" y="1645106"/>
            <a:ext cx="8854667" cy="41679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矩形 8"/>
          <p:cNvSpPr/>
          <p:nvPr/>
        </p:nvSpPr>
        <p:spPr>
          <a:xfrm>
            <a:off x="5724128" y="6117718"/>
            <a:ext cx="1800200" cy="307777"/>
          </a:xfrm>
          <a:prstGeom prst="rect">
            <a:avLst/>
          </a:prstGeom>
        </p:spPr>
        <p:txBody>
          <a:bodyPr wrap="square">
            <a:spAutoFit/>
          </a:bodyPr>
          <a:lstStyle/>
          <a:p>
            <a:r>
              <a:rPr lang="zh-TW" altLang="en-US" sz="1400" kern="100" dirty="0">
                <a:solidFill>
                  <a:prstClr val="black"/>
                </a:solidFill>
                <a:latin typeface="微軟正黑體" panose="020B0604030504040204" pitchFamily="34" charset="-120"/>
                <a:ea typeface="微軟正黑體" panose="020B0604030504040204" pitchFamily="34" charset="-120"/>
                <a:cs typeface="Times New Roman"/>
              </a:rPr>
              <a:t>更多方案資訊詳</a:t>
            </a:r>
            <a:r>
              <a:rPr lang="zh-TW" altLang="en-US" sz="1400" kern="100" dirty="0" smtClean="0">
                <a:solidFill>
                  <a:prstClr val="black"/>
                </a:solidFill>
                <a:latin typeface="微軟正黑體" panose="020B0604030504040204" pitchFamily="34" charset="-120"/>
                <a:ea typeface="微軟正黑體" panose="020B0604030504040204" pitchFamily="34" charset="-120"/>
                <a:cs typeface="Times New Roman"/>
              </a:rPr>
              <a:t>連結</a:t>
            </a:r>
            <a:endParaRPr lang="zh-TW" altLang="en-US" sz="1400" dirty="0">
              <a:solidFill>
                <a:srgbClr val="000000"/>
              </a:solidFill>
            </a:endParaRPr>
          </a:p>
        </p:txBody>
      </p:sp>
      <p:pic>
        <p:nvPicPr>
          <p:cNvPr id="24" name="圖片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439510" y="5805264"/>
            <a:ext cx="647427" cy="624908"/>
          </a:xfrm>
          <a:prstGeom prst="rect">
            <a:avLst/>
          </a:prstGeom>
          <a:noFill/>
          <a:extLst>
            <a:ext uri="{909E8E84-426E-40DD-AFC4-6F175D3DCCD1}">
              <a14:hiddenFill xmlns:a14="http://schemas.microsoft.com/office/drawing/2010/main">
                <a:solidFill>
                  <a:srgbClr val="FFFFFF"/>
                </a:solidFill>
              </a14:hiddenFill>
            </a:ext>
          </a:extLst>
        </p:spPr>
      </p:pic>
      <p:sp>
        <p:nvSpPr>
          <p:cNvPr id="13" name="標題 1"/>
          <p:cNvSpPr txBox="1">
            <a:spLocks/>
          </p:cNvSpPr>
          <p:nvPr/>
        </p:nvSpPr>
        <p:spPr bwMode="auto">
          <a:xfrm>
            <a:off x="827584" y="466161"/>
            <a:ext cx="7772400" cy="7207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kumimoji="1" sz="3200" b="1">
                <a:solidFill>
                  <a:schemeClr val="tx2"/>
                </a:solidFill>
                <a:effectLst>
                  <a:outerShdw blurRad="38100" dist="38100" dir="2700000" algn="tl">
                    <a:srgbClr val="C0C0C0"/>
                  </a:outerShdw>
                </a:effectLst>
                <a:latin typeface="+mj-lt"/>
                <a:ea typeface="+mj-ea"/>
                <a:cs typeface="+mj-cs"/>
              </a:defRPr>
            </a:lvl1pPr>
            <a:lvl2pPr algn="ctr" rtl="0" eaLnBrk="0" fontAlgn="base" hangingPunct="0">
              <a:spcBef>
                <a:spcPct val="0"/>
              </a:spcBef>
              <a:spcAft>
                <a:spcPct val="0"/>
              </a:spcAft>
              <a:defRPr kumimoji="1" sz="3200" b="1">
                <a:solidFill>
                  <a:schemeClr val="tx2"/>
                </a:solidFill>
                <a:effectLst>
                  <a:outerShdw blurRad="38100" dist="38100" dir="2700000" algn="tl">
                    <a:srgbClr val="C0C0C0"/>
                  </a:outerShdw>
                </a:effectLst>
                <a:latin typeface="Arial" charset="0"/>
                <a:ea typeface="標楷體" pitchFamily="65" charset="-120"/>
              </a:defRPr>
            </a:lvl2pPr>
            <a:lvl3pPr algn="ctr" rtl="0" eaLnBrk="0" fontAlgn="base" hangingPunct="0">
              <a:spcBef>
                <a:spcPct val="0"/>
              </a:spcBef>
              <a:spcAft>
                <a:spcPct val="0"/>
              </a:spcAft>
              <a:defRPr kumimoji="1" sz="3200" b="1">
                <a:solidFill>
                  <a:schemeClr val="tx2"/>
                </a:solidFill>
                <a:effectLst>
                  <a:outerShdw blurRad="38100" dist="38100" dir="2700000" algn="tl">
                    <a:srgbClr val="C0C0C0"/>
                  </a:outerShdw>
                </a:effectLst>
                <a:latin typeface="Arial" charset="0"/>
                <a:ea typeface="標楷體" pitchFamily="65" charset="-120"/>
              </a:defRPr>
            </a:lvl3pPr>
            <a:lvl4pPr algn="ctr" rtl="0" eaLnBrk="0" fontAlgn="base" hangingPunct="0">
              <a:spcBef>
                <a:spcPct val="0"/>
              </a:spcBef>
              <a:spcAft>
                <a:spcPct val="0"/>
              </a:spcAft>
              <a:defRPr kumimoji="1" sz="3200" b="1">
                <a:solidFill>
                  <a:schemeClr val="tx2"/>
                </a:solidFill>
                <a:effectLst>
                  <a:outerShdw blurRad="38100" dist="38100" dir="2700000" algn="tl">
                    <a:srgbClr val="C0C0C0"/>
                  </a:outerShdw>
                </a:effectLst>
                <a:latin typeface="Arial" charset="0"/>
                <a:ea typeface="標楷體" pitchFamily="65" charset="-120"/>
              </a:defRPr>
            </a:lvl4pPr>
            <a:lvl5pPr algn="ctr" rtl="0" eaLnBrk="0" fontAlgn="base" hangingPunct="0">
              <a:spcBef>
                <a:spcPct val="0"/>
              </a:spcBef>
              <a:spcAft>
                <a:spcPct val="0"/>
              </a:spcAft>
              <a:defRPr kumimoji="1" sz="3200" b="1">
                <a:solidFill>
                  <a:schemeClr val="tx2"/>
                </a:solidFill>
                <a:effectLst>
                  <a:outerShdw blurRad="38100" dist="38100" dir="2700000" algn="tl">
                    <a:srgbClr val="C0C0C0"/>
                  </a:outerShdw>
                </a:effectLst>
                <a:latin typeface="Arial" charset="0"/>
                <a:ea typeface="標楷體" pitchFamily="65" charset="-120"/>
              </a:defRPr>
            </a:lvl5pPr>
            <a:lvl6pPr marL="457200" algn="ctr" rtl="0" fontAlgn="base">
              <a:spcBef>
                <a:spcPct val="0"/>
              </a:spcBef>
              <a:spcAft>
                <a:spcPct val="0"/>
              </a:spcAft>
              <a:defRPr kumimoji="1" sz="3200" b="1">
                <a:solidFill>
                  <a:schemeClr val="tx2"/>
                </a:solidFill>
                <a:effectLst>
                  <a:outerShdw blurRad="38100" dist="38100" dir="2700000" algn="tl">
                    <a:srgbClr val="C0C0C0"/>
                  </a:outerShdw>
                </a:effectLst>
                <a:latin typeface="Arial" charset="0"/>
                <a:ea typeface="標楷體" pitchFamily="65" charset="-120"/>
              </a:defRPr>
            </a:lvl6pPr>
            <a:lvl7pPr marL="914400" algn="ctr" rtl="0" fontAlgn="base">
              <a:spcBef>
                <a:spcPct val="0"/>
              </a:spcBef>
              <a:spcAft>
                <a:spcPct val="0"/>
              </a:spcAft>
              <a:defRPr kumimoji="1" sz="3200" b="1">
                <a:solidFill>
                  <a:schemeClr val="tx2"/>
                </a:solidFill>
                <a:effectLst>
                  <a:outerShdw blurRad="38100" dist="38100" dir="2700000" algn="tl">
                    <a:srgbClr val="C0C0C0"/>
                  </a:outerShdw>
                </a:effectLst>
                <a:latin typeface="Arial" charset="0"/>
                <a:ea typeface="標楷體" pitchFamily="65" charset="-120"/>
              </a:defRPr>
            </a:lvl7pPr>
            <a:lvl8pPr marL="1371600" algn="ctr" rtl="0" fontAlgn="base">
              <a:spcBef>
                <a:spcPct val="0"/>
              </a:spcBef>
              <a:spcAft>
                <a:spcPct val="0"/>
              </a:spcAft>
              <a:defRPr kumimoji="1" sz="3200" b="1">
                <a:solidFill>
                  <a:schemeClr val="tx2"/>
                </a:solidFill>
                <a:effectLst>
                  <a:outerShdw blurRad="38100" dist="38100" dir="2700000" algn="tl">
                    <a:srgbClr val="C0C0C0"/>
                  </a:outerShdw>
                </a:effectLst>
                <a:latin typeface="Arial" charset="0"/>
                <a:ea typeface="標楷體" pitchFamily="65" charset="-120"/>
              </a:defRPr>
            </a:lvl8pPr>
            <a:lvl9pPr marL="1828800" algn="ctr" rtl="0" fontAlgn="base">
              <a:spcBef>
                <a:spcPct val="0"/>
              </a:spcBef>
              <a:spcAft>
                <a:spcPct val="0"/>
              </a:spcAft>
              <a:defRPr kumimoji="1" sz="3200" b="1">
                <a:solidFill>
                  <a:schemeClr val="tx2"/>
                </a:solidFill>
                <a:effectLst>
                  <a:outerShdw blurRad="38100" dist="38100" dir="2700000" algn="tl">
                    <a:srgbClr val="C0C0C0"/>
                  </a:outerShdw>
                </a:effectLst>
                <a:latin typeface="Arial" charset="0"/>
                <a:ea typeface="標楷體" pitchFamily="65" charset="-120"/>
              </a:defRPr>
            </a:lvl9pPr>
          </a:lstStyle>
          <a:p>
            <a:r>
              <a:rPr lang="zh-TW" altLang="en-US" sz="4000" b="0" kern="0" dirty="0" smtClean="0">
                <a:effectLst/>
                <a:latin typeface="微軟正黑體" panose="020B0604030504040204" pitchFamily="34" charset="-120"/>
                <a:ea typeface="微軟正黑體" panose="020B0604030504040204" pitchFamily="34" charset="-120"/>
              </a:rPr>
              <a:t>方案內容</a:t>
            </a:r>
            <a:r>
              <a:rPr lang="en-US" altLang="zh-TW" sz="4000" b="0" kern="0" dirty="0" smtClean="0">
                <a:effectLst/>
                <a:latin typeface="微軟正黑體" panose="020B0604030504040204" pitchFamily="34" charset="-120"/>
                <a:ea typeface="微軟正黑體" panose="020B0604030504040204" pitchFamily="34" charset="-120"/>
              </a:rPr>
              <a:t> </a:t>
            </a:r>
            <a:endParaRPr lang="zh-TW" altLang="en-US" sz="4000" b="0" kern="0" dirty="0">
              <a:effectLst/>
              <a:latin typeface="微軟正黑體" panose="020B0604030504040204" pitchFamily="34" charset="-120"/>
              <a:ea typeface="微軟正黑體" panose="020B0604030504040204" pitchFamily="34" charset="-120"/>
            </a:endParaRPr>
          </a:p>
        </p:txBody>
      </p:sp>
      <p:sp>
        <p:nvSpPr>
          <p:cNvPr id="14" name="投影片編號版面配置區 1"/>
          <p:cNvSpPr txBox="1">
            <a:spLocks/>
          </p:cNvSpPr>
          <p:nvPr/>
        </p:nvSpPr>
        <p:spPr>
          <a:xfrm>
            <a:off x="7222450" y="6444389"/>
            <a:ext cx="1905000" cy="285750"/>
          </a:xfrm>
          <a:prstGeom prst="rect">
            <a:avLst/>
          </a:prstGeom>
        </p:spPr>
        <p:txBody>
          <a:bodyPr/>
          <a:ls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80D7BE24-98B7-4AF6-A230-594CD98C740F}" type="slidenum">
              <a:rPr lang="zh-TW" altLang="en-US" sz="1200" smtClean="0">
                <a:solidFill>
                  <a:prstClr val="black">
                    <a:tint val="75000"/>
                  </a:prstClr>
                </a:solidFill>
              </a:rPr>
              <a:t>4</a:t>
            </a:fld>
            <a:endParaRPr lang="zh-TW" altLang="en-US" sz="1200" dirty="0">
              <a:solidFill>
                <a:prstClr val="black">
                  <a:tint val="75000"/>
                </a:prstClr>
              </a:solidFill>
            </a:endParaRPr>
          </a:p>
        </p:txBody>
      </p:sp>
    </p:spTree>
    <p:extLst>
      <p:ext uri="{BB962C8B-B14F-4D97-AF65-F5344CB8AC3E}">
        <p14:creationId xmlns:p14="http://schemas.microsoft.com/office/powerpoint/2010/main" val="413883809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標題 1"/>
          <p:cNvSpPr>
            <a:spLocks noGrp="1"/>
          </p:cNvSpPr>
          <p:nvPr>
            <p:ph type="title"/>
          </p:nvPr>
        </p:nvSpPr>
        <p:spPr>
          <a:xfrm>
            <a:off x="613792" y="188640"/>
            <a:ext cx="7772400" cy="720725"/>
          </a:xfrm>
        </p:spPr>
        <p:txBody>
          <a:bodyPr/>
          <a:lstStyle/>
          <a:p>
            <a:r>
              <a:rPr lang="zh-TW" altLang="en-US" sz="3600" b="0" dirty="0">
                <a:effectLst/>
                <a:latin typeface="微軟正黑體" panose="020B0604030504040204" pitchFamily="34" charset="-120"/>
                <a:ea typeface="微軟正黑體" panose="020B0604030504040204" pitchFamily="34" charset="-120"/>
              </a:rPr>
              <a:t>補助方式及安置</a:t>
            </a:r>
            <a:r>
              <a:rPr lang="zh-TW" altLang="en-US" sz="3600" b="0" dirty="0" smtClean="0">
                <a:effectLst/>
                <a:latin typeface="微軟正黑體" panose="020B0604030504040204" pitchFamily="34" charset="-120"/>
                <a:ea typeface="微軟正黑體" panose="020B0604030504040204" pitchFamily="34" charset="-120"/>
              </a:rPr>
              <a:t>配套</a:t>
            </a:r>
            <a:r>
              <a:rPr lang="en-US" altLang="zh-TW" sz="3600" b="0" dirty="0" smtClean="0">
                <a:effectLst/>
                <a:latin typeface="微軟正黑體" panose="020B0604030504040204" pitchFamily="34" charset="-120"/>
                <a:ea typeface="微軟正黑體" panose="020B0604030504040204" pitchFamily="34" charset="-120"/>
              </a:rPr>
              <a:t> </a:t>
            </a:r>
            <a:endParaRPr lang="zh-TW" altLang="en-US" sz="3600" b="0" dirty="0">
              <a:effectLst/>
              <a:latin typeface="微軟正黑體" panose="020B0604030504040204" pitchFamily="34" charset="-120"/>
              <a:ea typeface="微軟正黑體" panose="020B0604030504040204" pitchFamily="34" charset="-120"/>
            </a:endParaRPr>
          </a:p>
        </p:txBody>
      </p:sp>
      <p:sp>
        <p:nvSpPr>
          <p:cNvPr id="9" name="AutoShape 23"/>
          <p:cNvSpPr>
            <a:spLocks noChangeArrowheads="1"/>
          </p:cNvSpPr>
          <p:nvPr/>
        </p:nvSpPr>
        <p:spPr bwMode="auto">
          <a:xfrm>
            <a:off x="395536" y="997942"/>
            <a:ext cx="8208912" cy="5130252"/>
          </a:xfrm>
          <a:prstGeom prst="roundRect">
            <a:avLst>
              <a:gd name="adj" fmla="val 8018"/>
            </a:avLst>
          </a:prstGeom>
          <a:gradFill rotWithShape="1">
            <a:gsLst>
              <a:gs pos="0">
                <a:srgbClr val="CCECFF"/>
              </a:gs>
              <a:gs pos="100000">
                <a:srgbClr val="FFFFFF"/>
              </a:gs>
            </a:gsLst>
            <a:lin ang="2700000" scaled="1"/>
          </a:gradFill>
          <a:ln w="25400">
            <a:noFill/>
            <a:round/>
          </a:ln>
          <a:effectLst>
            <a:outerShdw blurRad="50800" dist="38100" dir="2700000" algn="tl" rotWithShape="0">
              <a:prstClr val="black">
                <a:alpha val="40000"/>
              </a:prstClr>
            </a:outerShdw>
          </a:effectLst>
        </p:spPr>
        <p:txBody>
          <a:bodyPr lIns="71997" tIns="89996" rIns="71997" bIns="89996" anchor="ctr"/>
          <a:lstStyle>
            <a:lvl1pPr marL="180975" indent="-180975" defTabSz="1130300" eaLnBrk="0" hangingPunct="0">
              <a:spcBef>
                <a:spcPct val="20000"/>
              </a:spcBef>
              <a:buChar char="•"/>
              <a:defRPr kumimoji="1" sz="2800" b="1">
                <a:solidFill>
                  <a:schemeClr val="tx1"/>
                </a:solidFill>
                <a:latin typeface="Times New Roman" panose="02020603050405020304" pitchFamily="18" charset="0"/>
                <a:ea typeface="標楷體" panose="03000509000000000000" pitchFamily="65" charset="-120"/>
              </a:defRPr>
            </a:lvl1pPr>
            <a:lvl2pPr marL="742950" indent="-285750" defTabSz="1130300" eaLnBrk="0" hangingPunct="0">
              <a:spcBef>
                <a:spcPct val="20000"/>
              </a:spcBef>
              <a:buChar char="–"/>
              <a:defRPr kumimoji="1" sz="2400" b="1">
                <a:solidFill>
                  <a:schemeClr val="tx1"/>
                </a:solidFill>
                <a:latin typeface="Times New Roman" panose="02020603050405020304" pitchFamily="18" charset="0"/>
                <a:ea typeface="標楷體" panose="03000509000000000000" pitchFamily="65" charset="-120"/>
              </a:defRPr>
            </a:lvl2pPr>
            <a:lvl3pPr marL="1143000" indent="-228600" defTabSz="1130300" eaLnBrk="0" hangingPunct="0">
              <a:spcBef>
                <a:spcPct val="20000"/>
              </a:spcBef>
              <a:buChar char="•"/>
              <a:defRPr kumimoji="1" sz="2000" b="1">
                <a:solidFill>
                  <a:schemeClr val="tx1"/>
                </a:solidFill>
                <a:latin typeface="Times New Roman" panose="02020603050405020304" pitchFamily="18" charset="0"/>
                <a:ea typeface="標楷體" panose="03000509000000000000" pitchFamily="65" charset="-120"/>
              </a:defRPr>
            </a:lvl3pPr>
            <a:lvl4pPr marL="1600200" indent="-228600" defTabSz="1130300" eaLnBrk="0" hangingPunct="0">
              <a:spcBef>
                <a:spcPct val="20000"/>
              </a:spcBef>
              <a:buChar char="–"/>
              <a:defRPr kumimoji="1" b="1">
                <a:solidFill>
                  <a:schemeClr val="tx1"/>
                </a:solidFill>
                <a:latin typeface="Times New Roman" panose="02020603050405020304" pitchFamily="18" charset="0"/>
                <a:ea typeface="標楷體" panose="03000509000000000000" pitchFamily="65" charset="-120"/>
              </a:defRPr>
            </a:lvl4pPr>
            <a:lvl5pPr marL="2057400" indent="-228600" defTabSz="1130300" eaLnBrk="0" hangingPunct="0">
              <a:spcBef>
                <a:spcPct val="20000"/>
              </a:spcBef>
              <a:buChar char="»"/>
              <a:defRPr kumimoji="1" b="1">
                <a:solidFill>
                  <a:schemeClr val="tx1"/>
                </a:solidFill>
                <a:latin typeface="Times New Roman" panose="02020603050405020304" pitchFamily="18" charset="0"/>
                <a:ea typeface="標楷體" panose="03000509000000000000" pitchFamily="65" charset="-120"/>
              </a:defRPr>
            </a:lvl5pPr>
            <a:lvl6pPr marL="2514600" indent="-228600" defTabSz="1130300" eaLnBrk="0" fontAlgn="base" hangingPunct="0">
              <a:spcBef>
                <a:spcPct val="20000"/>
              </a:spcBef>
              <a:spcAft>
                <a:spcPct val="0"/>
              </a:spcAft>
              <a:buChar char="»"/>
              <a:defRPr kumimoji="1" b="1">
                <a:solidFill>
                  <a:schemeClr val="tx1"/>
                </a:solidFill>
                <a:latin typeface="Times New Roman" panose="02020603050405020304" pitchFamily="18" charset="0"/>
                <a:ea typeface="標楷體" panose="03000509000000000000" pitchFamily="65" charset="-120"/>
              </a:defRPr>
            </a:lvl6pPr>
            <a:lvl7pPr marL="2971800" indent="-228600" defTabSz="1130300" eaLnBrk="0" fontAlgn="base" hangingPunct="0">
              <a:spcBef>
                <a:spcPct val="20000"/>
              </a:spcBef>
              <a:spcAft>
                <a:spcPct val="0"/>
              </a:spcAft>
              <a:buChar char="»"/>
              <a:defRPr kumimoji="1" b="1">
                <a:solidFill>
                  <a:schemeClr val="tx1"/>
                </a:solidFill>
                <a:latin typeface="Times New Roman" panose="02020603050405020304" pitchFamily="18" charset="0"/>
                <a:ea typeface="標楷體" panose="03000509000000000000" pitchFamily="65" charset="-120"/>
              </a:defRPr>
            </a:lvl7pPr>
            <a:lvl8pPr marL="3429000" indent="-228600" defTabSz="1130300" eaLnBrk="0" fontAlgn="base" hangingPunct="0">
              <a:spcBef>
                <a:spcPct val="20000"/>
              </a:spcBef>
              <a:spcAft>
                <a:spcPct val="0"/>
              </a:spcAft>
              <a:buChar char="»"/>
              <a:defRPr kumimoji="1" b="1">
                <a:solidFill>
                  <a:schemeClr val="tx1"/>
                </a:solidFill>
                <a:latin typeface="Times New Roman" panose="02020603050405020304" pitchFamily="18" charset="0"/>
                <a:ea typeface="標楷體" panose="03000509000000000000" pitchFamily="65" charset="-120"/>
              </a:defRPr>
            </a:lvl8pPr>
            <a:lvl9pPr marL="3886200" indent="-228600" defTabSz="1130300" eaLnBrk="0" fontAlgn="base" hangingPunct="0">
              <a:spcBef>
                <a:spcPct val="20000"/>
              </a:spcBef>
              <a:spcAft>
                <a:spcPct val="0"/>
              </a:spcAft>
              <a:buChar char="»"/>
              <a:defRPr kumimoji="1" b="1">
                <a:solidFill>
                  <a:schemeClr val="tx1"/>
                </a:solidFill>
                <a:latin typeface="Times New Roman" panose="02020603050405020304" pitchFamily="18" charset="0"/>
                <a:ea typeface="標楷體" panose="03000509000000000000" pitchFamily="65" charset="-120"/>
              </a:defRPr>
            </a:lvl9pPr>
          </a:lstStyle>
          <a:p>
            <a:pPr marL="342900" lvl="0" indent="-342900" defTabSz="914400" eaLnBrk="1" hangingPunct="1">
              <a:lnSpc>
                <a:spcPts val="2500"/>
              </a:lnSpc>
              <a:spcBef>
                <a:spcPts val="0"/>
              </a:spcBef>
              <a:buFont typeface="+mj-lt"/>
              <a:buAutoNum type="arabicPeriod"/>
            </a:pPr>
            <a:r>
              <a:rPr kumimoji="0" lang="zh-TW" altLang="en-US" sz="1400" b="0" dirty="0">
                <a:solidFill>
                  <a:prstClr val="black"/>
                </a:solidFill>
                <a:latin typeface="微軟正黑體" panose="020B0604030504040204" pitchFamily="34" charset="-120"/>
                <a:ea typeface="微軟正黑體" panose="020B0604030504040204" pitchFamily="34" charset="-120"/>
              </a:rPr>
              <a:t>返國學人於交流期間參加本方案所辦理或同意之交流活動，本方案</a:t>
            </a:r>
            <a:r>
              <a:rPr kumimoji="0" lang="zh-TW" altLang="en-US" sz="1400" u="sng" dirty="0">
                <a:solidFill>
                  <a:prstClr val="black"/>
                </a:solidFill>
                <a:latin typeface="微軟正黑體" panose="020B0604030504040204" pitchFamily="34" charset="-120"/>
                <a:ea typeface="微軟正黑體" panose="020B0604030504040204" pitchFamily="34" charset="-120"/>
              </a:rPr>
              <a:t>每日將補助新臺幣</a:t>
            </a:r>
            <a:r>
              <a:rPr kumimoji="0" lang="en-US" altLang="zh-TW" sz="1400" u="sng" dirty="0">
                <a:solidFill>
                  <a:prstClr val="black"/>
                </a:solidFill>
                <a:latin typeface="微軟正黑體" panose="020B0604030504040204" pitchFamily="34" charset="-120"/>
                <a:ea typeface="微軟正黑體" panose="020B0604030504040204" pitchFamily="34" charset="-120"/>
              </a:rPr>
              <a:t>6,250</a:t>
            </a:r>
            <a:r>
              <a:rPr kumimoji="0" lang="zh-TW" altLang="en-US" sz="1400" u="sng" dirty="0">
                <a:solidFill>
                  <a:prstClr val="black"/>
                </a:solidFill>
                <a:latin typeface="微軟正黑體" panose="020B0604030504040204" pitchFamily="34" charset="-120"/>
                <a:ea typeface="微軟正黑體" panose="020B0604030504040204" pitchFamily="34" charset="-120"/>
              </a:rPr>
              <a:t>元</a:t>
            </a:r>
            <a:r>
              <a:rPr kumimoji="0" lang="en-US" altLang="zh-TW" sz="1400" u="sng" dirty="0">
                <a:solidFill>
                  <a:prstClr val="black"/>
                </a:solidFill>
                <a:latin typeface="微軟正黑體" panose="020B0604030504040204" pitchFamily="34" charset="-120"/>
                <a:ea typeface="微軟正黑體" panose="020B0604030504040204" pitchFamily="34" charset="-120"/>
              </a:rPr>
              <a:t>(</a:t>
            </a:r>
            <a:r>
              <a:rPr kumimoji="0" lang="zh-TW" altLang="en-US" sz="1400" u="sng" dirty="0">
                <a:solidFill>
                  <a:prstClr val="black"/>
                </a:solidFill>
                <a:latin typeface="微軟正黑體" panose="020B0604030504040204" pitchFamily="34" charset="-120"/>
                <a:ea typeface="微軟正黑體" panose="020B0604030504040204" pitchFamily="34" charset="-120"/>
              </a:rPr>
              <a:t>註</a:t>
            </a:r>
            <a:r>
              <a:rPr kumimoji="0" lang="en-US" altLang="zh-TW" sz="1400" u="sng" dirty="0">
                <a:solidFill>
                  <a:prstClr val="black"/>
                </a:solidFill>
                <a:latin typeface="微軟正黑體" panose="020B0604030504040204" pitchFamily="34" charset="-120"/>
                <a:ea typeface="微軟正黑體" panose="020B0604030504040204" pitchFamily="34" charset="-120"/>
              </a:rPr>
              <a:t>)</a:t>
            </a:r>
            <a:r>
              <a:rPr kumimoji="0" lang="zh-TW" altLang="en-US" sz="1400" u="sng" dirty="0">
                <a:solidFill>
                  <a:prstClr val="black"/>
                </a:solidFill>
                <a:latin typeface="微軟正黑體" panose="020B0604030504040204" pitchFamily="34" charset="-120"/>
                <a:ea typeface="微軟正黑體" panose="020B0604030504040204" pitchFamily="34" charset="-120"/>
              </a:rPr>
              <a:t>，每月給付</a:t>
            </a:r>
            <a:r>
              <a:rPr kumimoji="0" lang="en-US" altLang="zh-TW" sz="1400" u="sng" dirty="0">
                <a:solidFill>
                  <a:prstClr val="black"/>
                </a:solidFill>
                <a:latin typeface="微軟正黑體" panose="020B0604030504040204" pitchFamily="34" charset="-120"/>
                <a:ea typeface="微軟正黑體" panose="020B0604030504040204" pitchFamily="34" charset="-120"/>
              </a:rPr>
              <a:t>20</a:t>
            </a:r>
            <a:r>
              <a:rPr kumimoji="0" lang="zh-TW" altLang="en-US" sz="1400" u="sng" dirty="0">
                <a:solidFill>
                  <a:prstClr val="black"/>
                </a:solidFill>
                <a:latin typeface="微軟正黑體" panose="020B0604030504040204" pitchFamily="34" charset="-120"/>
                <a:ea typeface="微軟正黑體" panose="020B0604030504040204" pitchFamily="34" charset="-120"/>
              </a:rPr>
              <a:t>日為上限，補助期間至</a:t>
            </a:r>
            <a:r>
              <a:rPr kumimoji="0" lang="en-US" altLang="zh-TW" sz="1400" u="sng" dirty="0">
                <a:solidFill>
                  <a:prstClr val="black"/>
                </a:solidFill>
                <a:latin typeface="微軟正黑體" panose="020B0604030504040204" pitchFamily="34" charset="-120"/>
                <a:ea typeface="微軟正黑體" panose="020B0604030504040204" pitchFamily="34" charset="-120"/>
              </a:rPr>
              <a:t>107</a:t>
            </a:r>
            <a:r>
              <a:rPr kumimoji="0" lang="zh-TW" altLang="en-US" sz="1400" u="sng" dirty="0">
                <a:solidFill>
                  <a:prstClr val="black"/>
                </a:solidFill>
                <a:latin typeface="微軟正黑體" panose="020B0604030504040204" pitchFamily="34" charset="-120"/>
                <a:ea typeface="微軟正黑體" panose="020B0604030504040204" pitchFamily="34" charset="-120"/>
              </a:rPr>
              <a:t>年</a:t>
            </a:r>
            <a:r>
              <a:rPr kumimoji="0" lang="en-US" altLang="zh-TW" sz="1400" u="sng" dirty="0">
                <a:solidFill>
                  <a:prstClr val="black"/>
                </a:solidFill>
                <a:latin typeface="微軟正黑體" panose="020B0604030504040204" pitchFamily="34" charset="-120"/>
                <a:ea typeface="微軟正黑體" panose="020B0604030504040204" pitchFamily="34" charset="-120"/>
              </a:rPr>
              <a:t>8</a:t>
            </a:r>
            <a:r>
              <a:rPr kumimoji="0" lang="zh-TW" altLang="en-US" sz="1400" u="sng" dirty="0">
                <a:solidFill>
                  <a:prstClr val="black"/>
                </a:solidFill>
                <a:latin typeface="微軟正黑體" panose="020B0604030504040204" pitchFamily="34" charset="-120"/>
                <a:ea typeface="微軟正黑體" panose="020B0604030504040204" pitchFamily="34" charset="-120"/>
              </a:rPr>
              <a:t>月</a:t>
            </a:r>
            <a:r>
              <a:rPr kumimoji="0" lang="en-US" altLang="zh-TW" sz="1400" u="sng" dirty="0">
                <a:solidFill>
                  <a:prstClr val="black"/>
                </a:solidFill>
                <a:latin typeface="微軟正黑體" panose="020B0604030504040204" pitchFamily="34" charset="-120"/>
                <a:ea typeface="微軟正黑體" panose="020B0604030504040204" pitchFamily="34" charset="-120"/>
              </a:rPr>
              <a:t>31</a:t>
            </a:r>
            <a:r>
              <a:rPr kumimoji="0" lang="zh-TW" altLang="en-US" sz="1400" u="sng" dirty="0">
                <a:solidFill>
                  <a:prstClr val="black"/>
                </a:solidFill>
                <a:latin typeface="微軟正黑體" panose="020B0604030504040204" pitchFamily="34" charset="-120"/>
                <a:ea typeface="微軟正黑體" panose="020B0604030504040204" pitchFamily="34" charset="-120"/>
              </a:rPr>
              <a:t>日止</a:t>
            </a:r>
            <a:r>
              <a:rPr kumimoji="0" lang="zh-TW" altLang="en-US" sz="1400" b="0" dirty="0">
                <a:solidFill>
                  <a:prstClr val="black"/>
                </a:solidFill>
                <a:latin typeface="微軟正黑體" panose="020B0604030504040204" pitchFamily="34" charset="-120"/>
                <a:ea typeface="微軟正黑體" panose="020B0604030504040204" pitchFamily="34" charset="-120"/>
              </a:rPr>
              <a:t>，不另支付其他費用。</a:t>
            </a:r>
          </a:p>
          <a:p>
            <a:pPr marL="342900" lvl="0" indent="-342900" defTabSz="914400" eaLnBrk="1" hangingPunct="1">
              <a:lnSpc>
                <a:spcPts val="2500"/>
              </a:lnSpc>
              <a:spcBef>
                <a:spcPts val="0"/>
              </a:spcBef>
              <a:buFont typeface="+mj-lt"/>
              <a:buAutoNum type="arabicPeriod"/>
            </a:pPr>
            <a:r>
              <a:rPr kumimoji="0" lang="en-US" altLang="zh-TW" sz="1400" b="0" dirty="0" smtClean="0">
                <a:solidFill>
                  <a:prstClr val="black"/>
                </a:solidFill>
                <a:latin typeface="微軟正黑體" panose="020B0604030504040204" pitchFamily="34" charset="-120"/>
                <a:ea typeface="微軟正黑體" panose="020B0604030504040204" pitchFamily="34" charset="-120"/>
              </a:rPr>
              <a:t> </a:t>
            </a:r>
            <a:r>
              <a:rPr kumimoji="0" lang="zh-TW" altLang="en-US" sz="1400" b="0" dirty="0">
                <a:solidFill>
                  <a:prstClr val="black"/>
                </a:solidFill>
                <a:latin typeface="微軟正黑體" panose="020B0604030504040204" pitchFamily="34" charset="-120"/>
                <a:ea typeface="微軟正黑體" panose="020B0604030504040204" pitchFamily="34" charset="-120"/>
              </a:rPr>
              <a:t>本方案於三個科學園區設立</a:t>
            </a:r>
            <a:r>
              <a:rPr kumimoji="0" lang="zh-TW" altLang="en-US" sz="1400" u="sng" dirty="0">
                <a:solidFill>
                  <a:prstClr val="black"/>
                </a:solidFill>
                <a:latin typeface="微軟正黑體" panose="020B0604030504040204" pitchFamily="34" charset="-120"/>
                <a:ea typeface="微軟正黑體" panose="020B0604030504040204" pitchFamily="34" charset="-120"/>
              </a:rPr>
              <a:t>「人才交流基地站」</a:t>
            </a:r>
            <a:r>
              <a:rPr kumimoji="0" lang="zh-TW" altLang="en-US" sz="1400" b="0" dirty="0">
                <a:solidFill>
                  <a:prstClr val="black"/>
                </a:solidFill>
                <a:latin typeface="微軟正黑體" panose="020B0604030504040204" pitchFamily="34" charset="-120"/>
                <a:ea typeface="微軟正黑體" panose="020B0604030504040204" pitchFamily="34" charset="-120"/>
              </a:rPr>
              <a:t>，辦理學人相關管理與協助事宜，並統合返國學人之專長與返國服務規劃，辦理專業交流活動。</a:t>
            </a:r>
          </a:p>
          <a:p>
            <a:pPr marL="342900" lvl="0" indent="-342900" defTabSz="914400" eaLnBrk="1" hangingPunct="1">
              <a:lnSpc>
                <a:spcPts val="2500"/>
              </a:lnSpc>
              <a:spcBef>
                <a:spcPts val="0"/>
              </a:spcBef>
              <a:buFont typeface="+mj-lt"/>
              <a:buAutoNum type="arabicPeriod"/>
            </a:pPr>
            <a:r>
              <a:rPr kumimoji="0" lang="zh-TW" altLang="en-US" sz="1400" u="sng" dirty="0" smtClean="0">
                <a:solidFill>
                  <a:prstClr val="black"/>
                </a:solidFill>
                <a:latin typeface="微軟正黑體" panose="020B0604030504040204" pitchFamily="34" charset="-120"/>
                <a:ea typeface="微軟正黑體" panose="020B0604030504040204" pitchFamily="34" charset="-120"/>
              </a:rPr>
              <a:t>專業</a:t>
            </a:r>
            <a:r>
              <a:rPr kumimoji="0" lang="zh-TW" altLang="en-US" sz="1400" u="sng" dirty="0">
                <a:solidFill>
                  <a:prstClr val="black"/>
                </a:solidFill>
                <a:latin typeface="微軟正黑體" panose="020B0604030504040204" pitchFamily="34" charset="-120"/>
                <a:ea typeface="微軟正黑體" panose="020B0604030504040204" pitchFamily="34" charset="-120"/>
              </a:rPr>
              <a:t>交流活動</a:t>
            </a:r>
            <a:r>
              <a:rPr kumimoji="0" lang="zh-TW" altLang="en-US" sz="1400" b="0" dirty="0">
                <a:solidFill>
                  <a:prstClr val="black"/>
                </a:solidFill>
                <a:latin typeface="微軟正黑體" panose="020B0604030504040204" pitchFamily="34" charset="-120"/>
                <a:ea typeface="微軟正黑體" panose="020B0604030504040204" pitchFamily="34" charset="-120"/>
              </a:rPr>
              <a:t>依功能區分為三類型</a:t>
            </a:r>
            <a:r>
              <a:rPr kumimoji="0" lang="zh-TW" altLang="en-US" sz="1400" b="0" dirty="0" smtClean="0">
                <a:solidFill>
                  <a:prstClr val="black"/>
                </a:solidFill>
                <a:latin typeface="微軟正黑體" panose="020B0604030504040204" pitchFamily="34" charset="-120"/>
                <a:ea typeface="微軟正黑體" panose="020B0604030504040204" pitchFamily="34" charset="-120"/>
              </a:rPr>
              <a:t>：</a:t>
            </a:r>
            <a:endParaRPr kumimoji="0" lang="en-US" altLang="zh-TW" sz="1400" b="0" dirty="0" smtClean="0">
              <a:solidFill>
                <a:prstClr val="black"/>
              </a:solidFill>
              <a:latin typeface="微軟正黑體" panose="020B0604030504040204" pitchFamily="34" charset="-120"/>
              <a:ea typeface="微軟正黑體" panose="020B0604030504040204" pitchFamily="34" charset="-120"/>
            </a:endParaRPr>
          </a:p>
          <a:p>
            <a:pPr marL="625475" indent="-263525" defTabSz="914400" eaLnBrk="1" hangingPunct="1">
              <a:lnSpc>
                <a:spcPts val="2500"/>
              </a:lnSpc>
              <a:spcBef>
                <a:spcPts val="0"/>
              </a:spcBef>
              <a:buNone/>
              <a:tabLst>
                <a:tab pos="361950" algn="l"/>
              </a:tabLst>
            </a:pPr>
            <a:r>
              <a:rPr kumimoji="0" lang="en-US" altLang="zh-TW" sz="1400" b="0" dirty="0">
                <a:solidFill>
                  <a:prstClr val="black"/>
                </a:solidFill>
                <a:latin typeface="微軟正黑體" panose="020B0604030504040204" pitchFamily="34" charset="-120"/>
                <a:ea typeface="微軟正黑體" panose="020B0604030504040204" pitchFamily="34" charset="-120"/>
              </a:rPr>
              <a:t>(1) </a:t>
            </a:r>
            <a:r>
              <a:rPr kumimoji="0" lang="zh-TW" altLang="en-US" sz="1400" b="0" dirty="0">
                <a:solidFill>
                  <a:prstClr val="black"/>
                </a:solidFill>
                <a:latin typeface="微軟正黑體" panose="020B0604030504040204" pitchFamily="34" charset="-120"/>
                <a:ea typeface="微軟正黑體" panose="020B0604030504040204" pitchFamily="34" charset="-120"/>
              </a:rPr>
              <a:t>發現創新臺灣：讓返國學人透過參訪及與產官學研人士交流，了解臺灣科技與產業發展現狀，進而發掘機會。</a:t>
            </a:r>
          </a:p>
          <a:p>
            <a:pPr marL="625475" indent="-263525" defTabSz="914400" eaLnBrk="1" hangingPunct="1">
              <a:lnSpc>
                <a:spcPts val="2500"/>
              </a:lnSpc>
              <a:spcBef>
                <a:spcPts val="0"/>
              </a:spcBef>
              <a:buNone/>
              <a:tabLst>
                <a:tab pos="361950" algn="l"/>
              </a:tabLst>
            </a:pPr>
            <a:r>
              <a:rPr kumimoji="0" lang="en-US" altLang="zh-TW" sz="1400" b="0" dirty="0">
                <a:solidFill>
                  <a:prstClr val="black"/>
                </a:solidFill>
                <a:latin typeface="微軟正黑體" panose="020B0604030504040204" pitchFamily="34" charset="-120"/>
                <a:ea typeface="微軟正黑體" panose="020B0604030504040204" pitchFamily="34" charset="-120"/>
              </a:rPr>
              <a:t>(2) </a:t>
            </a:r>
            <a:r>
              <a:rPr kumimoji="0" lang="zh-TW" altLang="en-US" sz="1400" b="0" dirty="0">
                <a:solidFill>
                  <a:prstClr val="black"/>
                </a:solidFill>
                <a:latin typeface="微軟正黑體" panose="020B0604030504040204" pitchFamily="34" charset="-120"/>
                <a:ea typeface="微軟正黑體" panose="020B0604030504040204" pitchFamily="34" charset="-120"/>
              </a:rPr>
              <a:t>國際新知擴散：讓返國學人透過演講、座談、諮詢顧問或發表，擴散其知識技術。</a:t>
            </a:r>
          </a:p>
          <a:p>
            <a:pPr marL="625475" indent="-263525" defTabSz="914400" eaLnBrk="1" hangingPunct="1">
              <a:lnSpc>
                <a:spcPts val="2500"/>
              </a:lnSpc>
              <a:spcBef>
                <a:spcPts val="0"/>
              </a:spcBef>
              <a:buNone/>
              <a:tabLst>
                <a:tab pos="361950" algn="l"/>
              </a:tabLst>
            </a:pPr>
            <a:r>
              <a:rPr kumimoji="0" lang="en-US" altLang="zh-TW" sz="1400" b="0" dirty="0">
                <a:solidFill>
                  <a:prstClr val="black"/>
                </a:solidFill>
                <a:latin typeface="微軟正黑體" panose="020B0604030504040204" pitchFamily="34" charset="-120"/>
                <a:ea typeface="微軟正黑體" panose="020B0604030504040204" pitchFamily="34" charset="-120"/>
              </a:rPr>
              <a:t>(3) </a:t>
            </a:r>
            <a:r>
              <a:rPr kumimoji="0" lang="zh-TW" altLang="en-US" sz="1400" b="0" dirty="0">
                <a:solidFill>
                  <a:prstClr val="black"/>
                </a:solidFill>
                <a:latin typeface="微軟正黑體" panose="020B0604030504040204" pitchFamily="34" charset="-120"/>
                <a:ea typeface="微軟正黑體" panose="020B0604030504040204" pitchFamily="34" charset="-120"/>
              </a:rPr>
              <a:t>學人交流激盪：辦理各式交流活動促使返國學人間形成互助網絡，並激發新的合作可能</a:t>
            </a:r>
            <a:r>
              <a:rPr kumimoji="0" lang="zh-TW" altLang="en-US" sz="1400" b="0" dirty="0" smtClean="0">
                <a:solidFill>
                  <a:prstClr val="black"/>
                </a:solidFill>
                <a:latin typeface="微軟正黑體" panose="020B0604030504040204" pitchFamily="34" charset="-120"/>
                <a:ea typeface="微軟正黑體" panose="020B0604030504040204" pitchFamily="34" charset="-120"/>
              </a:rPr>
              <a:t>。</a:t>
            </a:r>
            <a:endParaRPr kumimoji="0" lang="en-US" altLang="zh-TW" sz="1400" b="0" dirty="0" smtClean="0">
              <a:solidFill>
                <a:prstClr val="black"/>
              </a:solidFill>
              <a:latin typeface="微軟正黑體" panose="020B0604030504040204" pitchFamily="34" charset="-120"/>
              <a:ea typeface="微軟正黑體" panose="020B0604030504040204" pitchFamily="34" charset="-120"/>
            </a:endParaRPr>
          </a:p>
          <a:p>
            <a:pPr marL="625475" indent="-263525" defTabSz="914400" eaLnBrk="1" hangingPunct="1">
              <a:lnSpc>
                <a:spcPts val="2500"/>
              </a:lnSpc>
              <a:spcBef>
                <a:spcPts val="0"/>
              </a:spcBef>
              <a:buNone/>
              <a:tabLst>
                <a:tab pos="361950" algn="l"/>
              </a:tabLst>
            </a:pPr>
            <a:r>
              <a:rPr kumimoji="0" lang="en-US" altLang="zh-TW" sz="1400" b="0" dirty="0" smtClean="0">
                <a:solidFill>
                  <a:prstClr val="black"/>
                </a:solidFill>
                <a:latin typeface="微軟正黑體" panose="020B0604030504040204" pitchFamily="34" charset="-120"/>
                <a:ea typeface="微軟正黑體" panose="020B0604030504040204" pitchFamily="34" charset="-120"/>
              </a:rPr>
              <a:t>	</a:t>
            </a:r>
            <a:r>
              <a:rPr kumimoji="0" lang="zh-TW" altLang="en-US" sz="1400" b="0" dirty="0" smtClean="0">
                <a:solidFill>
                  <a:prstClr val="black"/>
                </a:solidFill>
                <a:latin typeface="微軟正黑體" panose="020B0604030504040204" pitchFamily="34" charset="-120"/>
                <a:ea typeface="微軟正黑體" panose="020B0604030504040204" pitchFamily="34" charset="-120"/>
              </a:rPr>
              <a:t>另</a:t>
            </a:r>
            <a:r>
              <a:rPr kumimoji="0" lang="zh-TW" altLang="en-US" sz="1400" b="0" dirty="0">
                <a:solidFill>
                  <a:prstClr val="black"/>
                </a:solidFill>
                <a:latin typeface="微軟正黑體" panose="020B0604030504040204" pitchFamily="34" charset="-120"/>
                <a:ea typeface="微軟正黑體" panose="020B0604030504040204" pitchFamily="34" charset="-120"/>
              </a:rPr>
              <a:t>視需求安排客製化活動，例如推薦返國學人至企業或學研機構進行演講或短期合作，或應返國學人需求辦理參訪行程等。</a:t>
            </a:r>
          </a:p>
          <a:p>
            <a:pPr marL="342900" lvl="0" indent="-342900" defTabSz="914400" eaLnBrk="1" hangingPunct="1">
              <a:lnSpc>
                <a:spcPts val="2500"/>
              </a:lnSpc>
              <a:spcBef>
                <a:spcPts val="0"/>
              </a:spcBef>
              <a:buFont typeface="+mj-lt"/>
              <a:buAutoNum type="arabicPeriod" startAt="4"/>
            </a:pPr>
            <a:r>
              <a:rPr kumimoji="0" lang="zh-TW" altLang="en-US" sz="1400" b="0" dirty="0" smtClean="0">
                <a:solidFill>
                  <a:prstClr val="black"/>
                </a:solidFill>
                <a:latin typeface="微軟正黑體" panose="020B0604030504040204" pitchFamily="34" charset="-120"/>
                <a:ea typeface="微軟正黑體" panose="020B0604030504040204" pitchFamily="34" charset="-120"/>
              </a:rPr>
              <a:t>返國</a:t>
            </a:r>
            <a:r>
              <a:rPr kumimoji="0" lang="zh-TW" altLang="en-US" sz="1400" b="0" dirty="0">
                <a:solidFill>
                  <a:prstClr val="black"/>
                </a:solidFill>
                <a:latin typeface="微軟正黑體" panose="020B0604030504040204" pitchFamily="34" charset="-120"/>
                <a:ea typeface="微軟正黑體" panose="020B0604030504040204" pitchFamily="34" charset="-120"/>
              </a:rPr>
              <a:t>學人返臺後可依相關規定向</a:t>
            </a:r>
            <a:r>
              <a:rPr kumimoji="0" lang="zh-TW" altLang="en-US" sz="1400" u="sng" dirty="0">
                <a:solidFill>
                  <a:prstClr val="black"/>
                </a:solidFill>
                <a:latin typeface="微軟正黑體" panose="020B0604030504040204" pitchFamily="34" charset="-120"/>
                <a:ea typeface="微軟正黑體" panose="020B0604030504040204" pitchFamily="34" charset="-120"/>
              </a:rPr>
              <a:t>科學工業園區自費租用有眷宿舍或單身宿舍，並獲租金優惠</a:t>
            </a:r>
            <a:r>
              <a:rPr kumimoji="0" lang="zh-TW" altLang="en-US" sz="1400" b="0" dirty="0">
                <a:solidFill>
                  <a:prstClr val="black"/>
                </a:solidFill>
                <a:latin typeface="微軟正黑體" panose="020B0604030504040204" pitchFamily="34" charset="-120"/>
                <a:ea typeface="微軟正黑體" panose="020B0604030504040204" pitchFamily="34" charset="-120"/>
              </a:rPr>
              <a:t>。</a:t>
            </a:r>
          </a:p>
          <a:p>
            <a:pPr marL="342900" lvl="0" indent="-342900" defTabSz="914400" eaLnBrk="1" hangingPunct="1">
              <a:lnSpc>
                <a:spcPts val="2500"/>
              </a:lnSpc>
              <a:spcBef>
                <a:spcPts val="0"/>
              </a:spcBef>
              <a:buFont typeface="+mj-lt"/>
              <a:buAutoNum type="arabicPeriod" startAt="4"/>
            </a:pPr>
            <a:r>
              <a:rPr kumimoji="0" lang="zh-TW" altLang="en-US" sz="1400" b="0" dirty="0" smtClean="0">
                <a:solidFill>
                  <a:prstClr val="black"/>
                </a:solidFill>
                <a:latin typeface="微軟正黑體" panose="020B0604030504040204" pitchFamily="34" charset="-120"/>
                <a:ea typeface="微軟正黑體" panose="020B0604030504040204" pitchFamily="34" charset="-120"/>
              </a:rPr>
              <a:t>返國</a:t>
            </a:r>
            <a:r>
              <a:rPr kumimoji="0" lang="zh-TW" altLang="en-US" sz="1400" b="0" dirty="0">
                <a:solidFill>
                  <a:prstClr val="black"/>
                </a:solidFill>
                <a:latin typeface="微軟正黑體" panose="020B0604030504040204" pitchFamily="34" charset="-120"/>
                <a:ea typeface="微軟正黑體" panose="020B0604030504040204" pitchFamily="34" charset="-120"/>
              </a:rPr>
              <a:t>學人子女可依「科學工業園區高級中等以下學校雙語部或雙語學校學生入學辦法」</a:t>
            </a:r>
            <a:r>
              <a:rPr kumimoji="0" lang="zh-TW" altLang="en-US" sz="1400" u="sng" dirty="0">
                <a:solidFill>
                  <a:prstClr val="black"/>
                </a:solidFill>
                <a:latin typeface="微軟正黑體" panose="020B0604030504040204" pitchFamily="34" charset="-120"/>
                <a:ea typeface="微軟正黑體" panose="020B0604030504040204" pitchFamily="34" charset="-120"/>
              </a:rPr>
              <a:t>申請入學科學園區實驗中學雙語部</a:t>
            </a:r>
            <a:r>
              <a:rPr kumimoji="0" lang="zh-TW" altLang="en-US" sz="1400" b="0" dirty="0">
                <a:solidFill>
                  <a:prstClr val="black"/>
                </a:solidFill>
                <a:latin typeface="微軟正黑體" panose="020B0604030504040204" pitchFamily="34" charset="-120"/>
                <a:ea typeface="微軟正黑體" panose="020B0604030504040204" pitchFamily="34" charset="-120"/>
              </a:rPr>
              <a:t>，或依「高級中等學校多元入學招生辦法」以及該年度就近入學區之高級中等學校免試入學簡章，申請入學各高中。申請入學國中、國小、幼兒園，則依各縣市政府相關規定辦理</a:t>
            </a:r>
            <a:r>
              <a:rPr kumimoji="0" lang="zh-TW" altLang="en-US" sz="1400" b="0" dirty="0" smtClean="0">
                <a:solidFill>
                  <a:prstClr val="black"/>
                </a:solidFill>
                <a:latin typeface="微軟正黑體" panose="020B0604030504040204" pitchFamily="34" charset="-120"/>
                <a:ea typeface="微軟正黑體" panose="020B0604030504040204" pitchFamily="34" charset="-120"/>
              </a:rPr>
              <a:t>。</a:t>
            </a:r>
            <a:endParaRPr kumimoji="0" lang="zh-TW" altLang="en-US" sz="1400" b="0" dirty="0">
              <a:solidFill>
                <a:prstClr val="black"/>
              </a:solidFill>
              <a:latin typeface="微軟正黑體" panose="020B0604030504040204" pitchFamily="34" charset="-120"/>
              <a:ea typeface="微軟正黑體" panose="020B0604030504040204" pitchFamily="34" charset="-120"/>
            </a:endParaRPr>
          </a:p>
        </p:txBody>
      </p:sp>
      <p:sp>
        <p:nvSpPr>
          <p:cNvPr id="11" name="投影片編號版面配置區 1"/>
          <p:cNvSpPr txBox="1">
            <a:spLocks/>
          </p:cNvSpPr>
          <p:nvPr/>
        </p:nvSpPr>
        <p:spPr>
          <a:xfrm>
            <a:off x="6959194" y="6379568"/>
            <a:ext cx="2133600" cy="365125"/>
          </a:xfrm>
          <a:prstGeom prst="rect">
            <a:avLst/>
          </a:prstGeom>
        </p:spPr>
        <p:txBody>
          <a:bodyPr vert="horz" lIns="91440" tIns="45720" rIns="91440" bIns="45720" rtlCol="0" anchor="ctr"/>
          <a:lstStyle>
            <a:defPPr>
              <a:defRPr lang="zh-TW"/>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D7DAAA4-7877-455D-BA85-A3B2FE5B50BA}" type="slidenum">
              <a:rPr lang="zh-TW" altLang="en-US" smtClean="0"/>
              <a:t>5</a:t>
            </a:fld>
            <a:endParaRPr lang="zh-TW" altLang="en-US" dirty="0"/>
          </a:p>
        </p:txBody>
      </p:sp>
      <p:sp>
        <p:nvSpPr>
          <p:cNvPr id="2" name="文字方塊 1"/>
          <p:cNvSpPr txBox="1"/>
          <p:nvPr/>
        </p:nvSpPr>
        <p:spPr>
          <a:xfrm>
            <a:off x="681336" y="6242986"/>
            <a:ext cx="7704856" cy="600164"/>
          </a:xfrm>
          <a:prstGeom prst="rect">
            <a:avLst/>
          </a:prstGeom>
          <a:noFill/>
        </p:spPr>
        <p:txBody>
          <a:bodyPr wrap="square" rtlCol="0">
            <a:spAutoFit/>
          </a:bodyPr>
          <a:lstStyle/>
          <a:p>
            <a:r>
              <a:rPr lang="zh-TW" altLang="zh-TW" sz="1100" dirty="0">
                <a:latin typeface="微軟正黑體" panose="020B0604030504040204" pitchFamily="34" charset="-120"/>
                <a:ea typeface="微軟正黑體" panose="020B0604030504040204" pitchFamily="34" charset="-120"/>
              </a:rPr>
              <a:t>註：每日補助新臺幣</a:t>
            </a:r>
            <a:r>
              <a:rPr lang="en-US" altLang="zh-TW" sz="1100" dirty="0">
                <a:latin typeface="微軟正黑體" panose="020B0604030504040204" pitchFamily="34" charset="-120"/>
                <a:ea typeface="微軟正黑體" panose="020B0604030504040204" pitchFamily="34" charset="-120"/>
              </a:rPr>
              <a:t>6,250</a:t>
            </a:r>
            <a:r>
              <a:rPr lang="zh-TW" altLang="zh-TW" sz="1100" dirty="0">
                <a:latin typeface="微軟正黑體" panose="020B0604030504040204" pitchFamily="34" charset="-120"/>
                <a:ea typeface="微軟正黑體" panose="020B0604030504040204" pitchFamily="34" charset="-120"/>
              </a:rPr>
              <a:t>元為稅前金額，主辦單位得依我國所得稅及全民健康保險法等相關法令規定，就源扣取並代行繳納所得稅及二代健保補充保險費等相關費用。</a:t>
            </a:r>
          </a:p>
          <a:p>
            <a:endParaRPr lang="zh-TW" altLang="en-US" sz="1100" dirty="0">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57958333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標題 1"/>
          <p:cNvSpPr>
            <a:spLocks noGrp="1"/>
          </p:cNvSpPr>
          <p:nvPr>
            <p:ph type="title"/>
          </p:nvPr>
        </p:nvSpPr>
        <p:spPr>
          <a:xfrm>
            <a:off x="721971" y="138001"/>
            <a:ext cx="7772400" cy="720725"/>
          </a:xfrm>
        </p:spPr>
        <p:txBody>
          <a:bodyPr/>
          <a:lstStyle/>
          <a:p>
            <a:r>
              <a:rPr kumimoji="0" lang="zh-TW" altLang="en-US" sz="3600" b="0" dirty="0" smtClean="0">
                <a:effectLst/>
                <a:latin typeface="微軟正黑體" panose="020B0604030504040204" pitchFamily="34" charset="-120"/>
                <a:ea typeface="微軟正黑體" panose="020B0604030504040204" pitchFamily="34" charset="-120"/>
                <a:cs typeface="+mn-ea"/>
                <a:sym typeface="+mn-lt"/>
              </a:rPr>
              <a:t>申請資格及方式</a:t>
            </a:r>
            <a:endParaRPr lang="zh-TW" altLang="en-US" sz="3600" b="0" dirty="0">
              <a:effectLst/>
              <a:latin typeface="微軟正黑體" panose="020B0604030504040204" pitchFamily="34" charset="-120"/>
              <a:ea typeface="微軟正黑體" panose="020B0604030504040204" pitchFamily="34" charset="-120"/>
            </a:endParaRPr>
          </a:p>
        </p:txBody>
      </p:sp>
      <p:sp>
        <p:nvSpPr>
          <p:cNvPr id="16" name="投影片編號版面配置區 3"/>
          <p:cNvSpPr>
            <a:spLocks noGrp="1"/>
          </p:cNvSpPr>
          <p:nvPr>
            <p:ph type="sldNum" sz="quarter" idx="10"/>
          </p:nvPr>
        </p:nvSpPr>
        <p:spPr>
          <a:xfrm>
            <a:off x="7198878" y="6397796"/>
            <a:ext cx="1905000" cy="285750"/>
          </a:xfrm>
        </p:spPr>
        <p:txBody>
          <a:bodyPr/>
          <a:lstStyle/>
          <a:p>
            <a:fld id="{B54A0ED4-539E-4392-AD8B-9C9F6B4C61DF}" type="slidenum">
              <a:rPr lang="zh-TW" altLang="en-US" smtClean="0">
                <a:solidFill>
                  <a:prstClr val="black">
                    <a:tint val="75000"/>
                  </a:prstClr>
                </a:solidFill>
              </a:rPr>
              <a:t>6</a:t>
            </a:fld>
            <a:endParaRPr lang="zh-TW" altLang="en-US" dirty="0">
              <a:solidFill>
                <a:prstClr val="black">
                  <a:tint val="75000"/>
                </a:prstClr>
              </a:solidFill>
            </a:endParaRPr>
          </a:p>
        </p:txBody>
      </p:sp>
      <p:sp>
        <p:nvSpPr>
          <p:cNvPr id="10" name="AutoShape 23"/>
          <p:cNvSpPr>
            <a:spLocks noChangeArrowheads="1"/>
          </p:cNvSpPr>
          <p:nvPr/>
        </p:nvSpPr>
        <p:spPr bwMode="auto">
          <a:xfrm>
            <a:off x="467544" y="1115452"/>
            <a:ext cx="4104456" cy="5337884"/>
          </a:xfrm>
          <a:prstGeom prst="roundRect">
            <a:avLst>
              <a:gd name="adj" fmla="val 8018"/>
            </a:avLst>
          </a:prstGeom>
          <a:gradFill rotWithShape="1">
            <a:gsLst>
              <a:gs pos="0">
                <a:srgbClr val="CCECFF"/>
              </a:gs>
              <a:gs pos="100000">
                <a:srgbClr val="FFFFFF"/>
              </a:gs>
            </a:gsLst>
            <a:lin ang="2700000" scaled="1"/>
          </a:gradFill>
          <a:ln w="25400">
            <a:noFill/>
            <a:round/>
            <a:headEnd/>
            <a:tailEnd/>
          </a:ln>
          <a:effectLst>
            <a:outerShdw blurRad="50800" dist="38100" dir="2700000" algn="tl" rotWithShape="0">
              <a:prstClr val="black">
                <a:alpha val="40000"/>
              </a:prstClr>
            </a:outerShdw>
          </a:effectLst>
        </p:spPr>
        <p:txBody>
          <a:bodyPr lIns="71997" tIns="89996" rIns="71997" bIns="89996" anchor="ctr"/>
          <a:lstStyle>
            <a:lvl1pPr marL="180975" indent="-180975" defTabSz="1130300" eaLnBrk="0" hangingPunct="0">
              <a:spcBef>
                <a:spcPct val="20000"/>
              </a:spcBef>
              <a:buChar char="•"/>
              <a:defRPr kumimoji="1" sz="2800" b="1">
                <a:solidFill>
                  <a:schemeClr val="tx1"/>
                </a:solidFill>
                <a:latin typeface="Times New Roman" pitchFamily="18" charset="0"/>
                <a:ea typeface="標楷體" pitchFamily="65" charset="-120"/>
              </a:defRPr>
            </a:lvl1pPr>
            <a:lvl2pPr marL="742950" indent="-285750" defTabSz="1130300" eaLnBrk="0" hangingPunct="0">
              <a:spcBef>
                <a:spcPct val="20000"/>
              </a:spcBef>
              <a:buChar char="–"/>
              <a:defRPr kumimoji="1" sz="2400" b="1">
                <a:solidFill>
                  <a:schemeClr val="tx1"/>
                </a:solidFill>
                <a:latin typeface="Times New Roman" pitchFamily="18" charset="0"/>
                <a:ea typeface="標楷體" pitchFamily="65" charset="-120"/>
              </a:defRPr>
            </a:lvl2pPr>
            <a:lvl3pPr marL="1143000" indent="-228600" defTabSz="1130300" eaLnBrk="0" hangingPunct="0">
              <a:spcBef>
                <a:spcPct val="20000"/>
              </a:spcBef>
              <a:buChar char="•"/>
              <a:defRPr kumimoji="1" sz="2000" b="1">
                <a:solidFill>
                  <a:schemeClr val="tx1"/>
                </a:solidFill>
                <a:latin typeface="Times New Roman" pitchFamily="18" charset="0"/>
                <a:ea typeface="標楷體" pitchFamily="65" charset="-120"/>
              </a:defRPr>
            </a:lvl3pPr>
            <a:lvl4pPr marL="1600200" indent="-228600" defTabSz="1130300" eaLnBrk="0" hangingPunct="0">
              <a:spcBef>
                <a:spcPct val="20000"/>
              </a:spcBef>
              <a:buChar char="–"/>
              <a:defRPr kumimoji="1" b="1">
                <a:solidFill>
                  <a:schemeClr val="tx1"/>
                </a:solidFill>
                <a:latin typeface="Times New Roman" pitchFamily="18" charset="0"/>
                <a:ea typeface="標楷體" pitchFamily="65" charset="-120"/>
              </a:defRPr>
            </a:lvl4pPr>
            <a:lvl5pPr marL="2057400" indent="-228600" defTabSz="1130300" eaLnBrk="0" hangingPunct="0">
              <a:spcBef>
                <a:spcPct val="20000"/>
              </a:spcBef>
              <a:buChar char="»"/>
              <a:defRPr kumimoji="1" b="1">
                <a:solidFill>
                  <a:schemeClr val="tx1"/>
                </a:solidFill>
                <a:latin typeface="Times New Roman" pitchFamily="18" charset="0"/>
                <a:ea typeface="標楷體" pitchFamily="65" charset="-120"/>
              </a:defRPr>
            </a:lvl5pPr>
            <a:lvl6pPr marL="2514600" indent="-228600" defTabSz="1130300" eaLnBrk="0" fontAlgn="base" hangingPunct="0">
              <a:spcBef>
                <a:spcPct val="20000"/>
              </a:spcBef>
              <a:spcAft>
                <a:spcPct val="0"/>
              </a:spcAft>
              <a:buChar char="»"/>
              <a:defRPr kumimoji="1" b="1">
                <a:solidFill>
                  <a:schemeClr val="tx1"/>
                </a:solidFill>
                <a:latin typeface="Times New Roman" pitchFamily="18" charset="0"/>
                <a:ea typeface="標楷體" pitchFamily="65" charset="-120"/>
              </a:defRPr>
            </a:lvl6pPr>
            <a:lvl7pPr marL="2971800" indent="-228600" defTabSz="1130300" eaLnBrk="0" fontAlgn="base" hangingPunct="0">
              <a:spcBef>
                <a:spcPct val="20000"/>
              </a:spcBef>
              <a:spcAft>
                <a:spcPct val="0"/>
              </a:spcAft>
              <a:buChar char="»"/>
              <a:defRPr kumimoji="1" b="1">
                <a:solidFill>
                  <a:schemeClr val="tx1"/>
                </a:solidFill>
                <a:latin typeface="Times New Roman" pitchFamily="18" charset="0"/>
                <a:ea typeface="標楷體" pitchFamily="65" charset="-120"/>
              </a:defRPr>
            </a:lvl7pPr>
            <a:lvl8pPr marL="3429000" indent="-228600" defTabSz="1130300" eaLnBrk="0" fontAlgn="base" hangingPunct="0">
              <a:spcBef>
                <a:spcPct val="20000"/>
              </a:spcBef>
              <a:spcAft>
                <a:spcPct val="0"/>
              </a:spcAft>
              <a:buChar char="»"/>
              <a:defRPr kumimoji="1" b="1">
                <a:solidFill>
                  <a:schemeClr val="tx1"/>
                </a:solidFill>
                <a:latin typeface="Times New Roman" pitchFamily="18" charset="0"/>
                <a:ea typeface="標楷體" pitchFamily="65" charset="-120"/>
              </a:defRPr>
            </a:lvl8pPr>
            <a:lvl9pPr marL="3886200" indent="-228600" defTabSz="1130300" eaLnBrk="0" fontAlgn="base" hangingPunct="0">
              <a:spcBef>
                <a:spcPct val="20000"/>
              </a:spcBef>
              <a:spcAft>
                <a:spcPct val="0"/>
              </a:spcAft>
              <a:buChar char="»"/>
              <a:defRPr kumimoji="1" b="1">
                <a:solidFill>
                  <a:schemeClr val="tx1"/>
                </a:solidFill>
                <a:latin typeface="Times New Roman" pitchFamily="18" charset="0"/>
                <a:ea typeface="標楷體" pitchFamily="65" charset="-120"/>
              </a:defRPr>
            </a:lvl9pPr>
          </a:lstStyle>
          <a:p>
            <a:pPr marL="342900" indent="-342900">
              <a:lnSpc>
                <a:spcPts val="2500"/>
              </a:lnSpc>
              <a:spcBef>
                <a:spcPts val="0"/>
              </a:spcBef>
              <a:buFont typeface="+mj-lt"/>
              <a:buAutoNum type="arabicPeriod"/>
            </a:pPr>
            <a:r>
              <a:rPr lang="zh-TW" altLang="zh-TW" sz="1400" b="0" dirty="0" smtClean="0">
                <a:latin typeface="微軟正黑體" panose="020B0604030504040204" pitchFamily="34" charset="-120"/>
                <a:ea typeface="微軟正黑體" panose="020B0604030504040204" pitchFamily="34" charset="-120"/>
              </a:rPr>
              <a:t>持有</a:t>
            </a:r>
            <a:r>
              <a:rPr lang="zh-TW" altLang="zh-TW" sz="1400" u="sng" dirty="0">
                <a:latin typeface="微軟正黑體" panose="020B0604030504040204" pitchFamily="34" charset="-120"/>
                <a:ea typeface="微軟正黑體" panose="020B0604030504040204" pitchFamily="34" charset="-120"/>
              </a:rPr>
              <a:t>中華民國國籍</a:t>
            </a:r>
            <a:r>
              <a:rPr lang="zh-TW" altLang="zh-TW" sz="1400" b="0" dirty="0">
                <a:latin typeface="微軟正黑體" panose="020B0604030504040204" pitchFamily="34" charset="-120"/>
                <a:ea typeface="微軟正黑體" panose="020B0604030504040204" pitchFamily="34" charset="-120"/>
              </a:rPr>
              <a:t>。</a:t>
            </a:r>
          </a:p>
          <a:p>
            <a:pPr marL="342900" indent="-342900">
              <a:lnSpc>
                <a:spcPts val="2500"/>
              </a:lnSpc>
              <a:spcBef>
                <a:spcPts val="0"/>
              </a:spcBef>
              <a:buFont typeface="+mj-lt"/>
              <a:buAutoNum type="arabicPeriod"/>
            </a:pPr>
            <a:r>
              <a:rPr lang="zh-TW" altLang="zh-TW" sz="1400" b="0" dirty="0" smtClean="0">
                <a:latin typeface="微軟正黑體" panose="020B0604030504040204" pitchFamily="34" charset="-120"/>
                <a:ea typeface="微軟正黑體" panose="020B0604030504040204" pitchFamily="34" charset="-120"/>
              </a:rPr>
              <a:t>年齡</a:t>
            </a:r>
            <a:r>
              <a:rPr lang="zh-TW" altLang="zh-TW" sz="1400" b="0" dirty="0">
                <a:latin typeface="微軟正黑體" panose="020B0604030504040204" pitchFamily="34" charset="-120"/>
                <a:ea typeface="微軟正黑體" panose="020B0604030504040204" pitchFamily="34" charset="-120"/>
              </a:rPr>
              <a:t>在</a:t>
            </a:r>
            <a:r>
              <a:rPr lang="en-US" altLang="zh-TW" sz="1400" u="sng" dirty="0">
                <a:latin typeface="微軟正黑體" panose="020B0604030504040204" pitchFamily="34" charset="-120"/>
                <a:ea typeface="微軟正黑體" panose="020B0604030504040204" pitchFamily="34" charset="-120"/>
              </a:rPr>
              <a:t>45</a:t>
            </a:r>
            <a:r>
              <a:rPr lang="zh-TW" altLang="zh-TW" sz="1400" u="sng" dirty="0">
                <a:latin typeface="微軟正黑體" panose="020B0604030504040204" pitchFamily="34" charset="-120"/>
                <a:ea typeface="微軟正黑體" panose="020B0604030504040204" pitchFamily="34" charset="-120"/>
              </a:rPr>
              <a:t>歲以下</a:t>
            </a:r>
            <a:r>
              <a:rPr lang="en-US" altLang="zh-TW" sz="1400" b="0" dirty="0">
                <a:latin typeface="微軟正黑體" panose="020B0604030504040204" pitchFamily="34" charset="-120"/>
                <a:ea typeface="微軟正黑體" panose="020B0604030504040204" pitchFamily="34" charset="-120"/>
              </a:rPr>
              <a:t>(1972</a:t>
            </a:r>
            <a:r>
              <a:rPr lang="zh-TW" altLang="zh-TW" sz="1400" b="0" dirty="0">
                <a:latin typeface="微軟正黑體" panose="020B0604030504040204" pitchFamily="34" charset="-120"/>
                <a:ea typeface="微軟正黑體" panose="020B0604030504040204" pitchFamily="34" charset="-120"/>
              </a:rPr>
              <a:t>年</a:t>
            </a:r>
            <a:r>
              <a:rPr lang="en-US" altLang="zh-TW" sz="1400" b="0" dirty="0">
                <a:latin typeface="微軟正黑體" panose="020B0604030504040204" pitchFamily="34" charset="-120"/>
                <a:ea typeface="微軟正黑體" panose="020B0604030504040204" pitchFamily="34" charset="-120"/>
              </a:rPr>
              <a:t>9</a:t>
            </a:r>
            <a:r>
              <a:rPr lang="zh-TW" altLang="zh-TW" sz="1400" b="0" dirty="0">
                <a:latin typeface="微軟正黑體" panose="020B0604030504040204" pitchFamily="34" charset="-120"/>
                <a:ea typeface="微軟正黑體" panose="020B0604030504040204" pitchFamily="34" charset="-120"/>
              </a:rPr>
              <a:t>月</a:t>
            </a:r>
            <a:r>
              <a:rPr lang="en-US" altLang="zh-TW" sz="1400" b="0" dirty="0">
                <a:latin typeface="微軟正黑體" panose="020B0604030504040204" pitchFamily="34" charset="-120"/>
                <a:ea typeface="微軟正黑體" panose="020B0604030504040204" pitchFamily="34" charset="-120"/>
              </a:rPr>
              <a:t>1</a:t>
            </a:r>
            <a:r>
              <a:rPr lang="zh-TW" altLang="zh-TW" sz="1400" b="0" dirty="0" smtClean="0">
                <a:latin typeface="微軟正黑體" panose="020B0604030504040204" pitchFamily="34" charset="-120"/>
                <a:ea typeface="微軟正黑體" panose="020B0604030504040204" pitchFamily="34" charset="-120"/>
              </a:rPr>
              <a:t>日後出生</a:t>
            </a:r>
            <a:r>
              <a:rPr lang="en-US" altLang="zh-TW" sz="1400" b="0" dirty="0" smtClean="0">
                <a:latin typeface="微軟正黑體" panose="020B0604030504040204" pitchFamily="34" charset="-120"/>
                <a:ea typeface="微軟正黑體" panose="020B0604030504040204" pitchFamily="34" charset="-120"/>
              </a:rPr>
              <a:t>)</a:t>
            </a:r>
            <a:r>
              <a:rPr lang="zh-TW" altLang="zh-TW" sz="1400" b="0" dirty="0">
                <a:latin typeface="微軟正黑體" panose="020B0604030504040204" pitchFamily="34" charset="-120"/>
                <a:ea typeface="微軟正黑體" panose="020B0604030504040204" pitchFamily="34" charset="-120"/>
              </a:rPr>
              <a:t>。</a:t>
            </a:r>
          </a:p>
          <a:p>
            <a:pPr marL="342900" indent="-342900">
              <a:lnSpc>
                <a:spcPts val="2500"/>
              </a:lnSpc>
              <a:spcBef>
                <a:spcPts val="0"/>
              </a:spcBef>
              <a:buFont typeface="+mj-lt"/>
              <a:buAutoNum type="arabicPeriod"/>
            </a:pPr>
            <a:r>
              <a:rPr lang="zh-TW" altLang="zh-TW" sz="1400" u="sng" dirty="0">
                <a:latin typeface="微軟正黑體" panose="020B0604030504040204" pitchFamily="34" charset="-120"/>
                <a:ea typeface="微軟正黑體" panose="020B0604030504040204" pitchFamily="34" charset="-120"/>
              </a:rPr>
              <a:t>最後一份專職全時有薪工作不在台灣</a:t>
            </a:r>
            <a:r>
              <a:rPr lang="zh-TW" altLang="zh-TW" sz="1400" b="0" dirty="0">
                <a:latin typeface="微軟正黑體" panose="020B0604030504040204" pitchFamily="34" charset="-120"/>
                <a:ea typeface="微軟正黑體" panose="020B0604030504040204" pitchFamily="34" charset="-120"/>
              </a:rPr>
              <a:t>。</a:t>
            </a:r>
          </a:p>
          <a:p>
            <a:pPr marL="342900" indent="-342900">
              <a:lnSpc>
                <a:spcPts val="2500"/>
              </a:lnSpc>
              <a:spcBef>
                <a:spcPts val="0"/>
              </a:spcBef>
              <a:buFont typeface="+mj-lt"/>
              <a:buAutoNum type="arabicPeriod"/>
            </a:pPr>
            <a:r>
              <a:rPr lang="zh-TW" altLang="en-US" sz="1400" b="0" dirty="0" smtClean="0">
                <a:latin typeface="微軟正黑體" panose="020B0604030504040204" pitchFamily="34" charset="-120"/>
                <a:ea typeface="微軟正黑體" panose="020B0604030504040204" pitchFamily="34" charset="-120"/>
              </a:rPr>
              <a:t>學經歷</a:t>
            </a:r>
            <a:r>
              <a:rPr lang="en-US" altLang="zh-TW" sz="1400" b="0" dirty="0" smtClean="0">
                <a:latin typeface="微軟正黑體" panose="020B0604030504040204" pitchFamily="34" charset="-120"/>
                <a:ea typeface="微軟正黑體" panose="020B0604030504040204" pitchFamily="34" charset="-120"/>
              </a:rPr>
              <a:t>(</a:t>
            </a:r>
            <a:r>
              <a:rPr lang="zh-TW" altLang="en-US" sz="1400" b="0" dirty="0" smtClean="0">
                <a:latin typeface="微軟正黑體" panose="020B0604030504040204" pitchFamily="34" charset="-120"/>
                <a:ea typeface="微軟正黑體" panose="020B0604030504040204" pitchFamily="34" charset="-120"/>
              </a:rPr>
              <a:t>二</a:t>
            </a:r>
            <a:r>
              <a:rPr lang="zh-TW" altLang="en-US" sz="1400" b="0" dirty="0">
                <a:latin typeface="微軟正黑體" panose="020B0604030504040204" pitchFamily="34" charset="-120"/>
                <a:ea typeface="微軟正黑體" panose="020B0604030504040204" pitchFamily="34" charset="-120"/>
              </a:rPr>
              <a:t>擇</a:t>
            </a:r>
            <a:r>
              <a:rPr lang="zh-TW" altLang="en-US" sz="1400" b="0" dirty="0" smtClean="0">
                <a:latin typeface="微軟正黑體" panose="020B0604030504040204" pitchFamily="34" charset="-120"/>
                <a:ea typeface="微軟正黑體" panose="020B0604030504040204" pitchFamily="34" charset="-120"/>
              </a:rPr>
              <a:t>一</a:t>
            </a:r>
            <a:r>
              <a:rPr lang="en-US" altLang="zh-TW" sz="1400" b="0" smtClean="0">
                <a:latin typeface="微軟正黑體" panose="020B0604030504040204" pitchFamily="34" charset="-120"/>
                <a:ea typeface="微軟正黑體" panose="020B0604030504040204" pitchFamily="34" charset="-120"/>
              </a:rPr>
              <a:t>)</a:t>
            </a:r>
            <a:endParaRPr lang="en-US" altLang="zh-TW" sz="1400" b="0" dirty="0" smtClean="0">
              <a:latin typeface="微軟正黑體" panose="020B0604030504040204" pitchFamily="34" charset="-120"/>
              <a:ea typeface="微軟正黑體" panose="020B0604030504040204" pitchFamily="34" charset="-120"/>
            </a:endParaRPr>
          </a:p>
          <a:p>
            <a:pPr>
              <a:lnSpc>
                <a:spcPts val="2500"/>
              </a:lnSpc>
              <a:spcBef>
                <a:spcPts val="0"/>
              </a:spcBef>
            </a:pPr>
            <a:r>
              <a:rPr lang="zh-TW" altLang="zh-TW" sz="1400" b="0" dirty="0" smtClean="0">
                <a:latin typeface="微軟正黑體" panose="020B0604030504040204" pitchFamily="34" charset="-120"/>
                <a:ea typeface="微軟正黑體" panose="020B0604030504040204" pitchFamily="34" charset="-120"/>
              </a:rPr>
              <a:t>具</a:t>
            </a:r>
            <a:r>
              <a:rPr lang="zh-TW" altLang="zh-TW" sz="1400" b="0" dirty="0">
                <a:latin typeface="微軟正黑體" panose="020B0604030504040204" pitchFamily="34" charset="-120"/>
                <a:ea typeface="微軟正黑體" panose="020B0604030504040204" pitchFamily="34" charset="-120"/>
              </a:rPr>
              <a:t>教育部「外國大學參考名冊」所列院校之</a:t>
            </a:r>
            <a:r>
              <a:rPr lang="zh-TW" altLang="zh-TW" sz="1400" u="sng" dirty="0">
                <a:latin typeface="微軟正黑體" panose="020B0604030504040204" pitchFamily="34" charset="-120"/>
                <a:ea typeface="微軟正黑體" panose="020B0604030504040204" pitchFamily="34" charset="-120"/>
              </a:rPr>
              <a:t>國外大學博士學位</a:t>
            </a:r>
            <a:r>
              <a:rPr lang="zh-TW" altLang="zh-TW" sz="1400" b="0" dirty="0">
                <a:latin typeface="微軟正黑體" panose="020B0604030504040204" pitchFamily="34" charset="-120"/>
                <a:ea typeface="微軟正黑體" panose="020B0604030504040204" pitchFamily="34" charset="-120"/>
              </a:rPr>
              <a:t>：以十大產業創新相關領域者優先（亞洲．矽谷、綠能科技、生醫產業、智慧機械、國防航太、新農業、循環經濟、數位國家創新經濟、文化科技、晶片設計與半導體產業。</a:t>
            </a:r>
            <a:r>
              <a:rPr lang="en-US" altLang="zh-TW" sz="1400" b="0" dirty="0" smtClean="0">
                <a:latin typeface="微軟正黑體" panose="020B0604030504040204" pitchFamily="34" charset="-120"/>
                <a:ea typeface="微軟正黑體" panose="020B0604030504040204" pitchFamily="34" charset="-120"/>
              </a:rPr>
              <a:t>)</a:t>
            </a:r>
          </a:p>
          <a:p>
            <a:pPr>
              <a:lnSpc>
                <a:spcPts val="2500"/>
              </a:lnSpc>
              <a:spcBef>
                <a:spcPts val="0"/>
              </a:spcBef>
            </a:pPr>
            <a:r>
              <a:rPr lang="zh-TW" altLang="zh-TW" sz="1400" b="0" dirty="0" smtClean="0">
                <a:latin typeface="微軟正黑體" panose="020B0604030504040204" pitchFamily="34" charset="-120"/>
                <a:ea typeface="微軟正黑體" panose="020B0604030504040204" pitchFamily="34" charset="-120"/>
              </a:rPr>
              <a:t>具</a:t>
            </a:r>
            <a:r>
              <a:rPr lang="zh-TW" altLang="zh-TW" sz="1400" b="0" dirty="0">
                <a:latin typeface="微軟正黑體" panose="020B0604030504040204" pitchFamily="34" charset="-120"/>
                <a:ea typeface="微軟正黑體" panose="020B0604030504040204" pitchFamily="34" charset="-120"/>
              </a:rPr>
              <a:t>教育部「外國大學參考名冊」所列院校之</a:t>
            </a:r>
            <a:r>
              <a:rPr lang="zh-TW" altLang="zh-TW" sz="1400" u="sng" dirty="0">
                <a:latin typeface="微軟正黑體" panose="020B0604030504040204" pitchFamily="34" charset="-120"/>
                <a:ea typeface="微軟正黑體" panose="020B0604030504040204" pitchFamily="34" charset="-120"/>
              </a:rPr>
              <a:t>國外大學碩士學位</a:t>
            </a:r>
            <a:r>
              <a:rPr lang="zh-TW" altLang="zh-TW" sz="1400" b="0" dirty="0">
                <a:latin typeface="微軟正黑體" panose="020B0604030504040204" pitchFamily="34" charset="-120"/>
                <a:ea typeface="微軟正黑體" panose="020B0604030504040204" pitchFamily="34" charset="-120"/>
              </a:rPr>
              <a:t>：</a:t>
            </a:r>
            <a:r>
              <a:rPr lang="zh-TW" altLang="zh-TW" sz="1400" u="sng" dirty="0">
                <a:latin typeface="微軟正黑體" panose="020B0604030504040204" pitchFamily="34" charset="-120"/>
                <a:ea typeface="微軟正黑體" panose="020B0604030504040204" pitchFamily="34" charset="-120"/>
              </a:rPr>
              <a:t>須具備人工智慧相關軟體研發之海外實務經驗</a:t>
            </a:r>
            <a:r>
              <a:rPr lang="zh-TW" altLang="zh-TW" sz="1400" b="0" dirty="0">
                <a:latin typeface="微軟正黑體" panose="020B0604030504040204" pitchFamily="34" charset="-120"/>
                <a:ea typeface="微軟正黑體" panose="020B0604030504040204" pitchFamily="34" charset="-120"/>
              </a:rPr>
              <a:t>，</a:t>
            </a:r>
            <a:r>
              <a:rPr lang="zh-TW" altLang="zh-TW" sz="1400" b="0" dirty="0" smtClean="0">
                <a:latin typeface="微軟正黑體" panose="020B0604030504040204" pitchFamily="34" charset="-120"/>
                <a:ea typeface="微軟正黑體" panose="020B0604030504040204" pitchFamily="34" charset="-120"/>
              </a:rPr>
              <a:t>且</a:t>
            </a:r>
            <a:r>
              <a:rPr lang="zh-TW" altLang="en-US" sz="1400" b="0" dirty="0" smtClean="0">
                <a:latin typeface="微軟正黑體" panose="020B0604030504040204" pitchFamily="34" charset="-120"/>
                <a:ea typeface="微軟正黑體" panose="020B0604030504040204" pitchFamily="34" charset="-120"/>
              </a:rPr>
              <a:t>至少</a:t>
            </a:r>
            <a:r>
              <a:rPr lang="zh-TW" altLang="zh-TW" sz="1400" b="0" dirty="0" smtClean="0">
                <a:latin typeface="微軟正黑體" panose="020B0604030504040204" pitchFamily="34" charset="-120"/>
                <a:ea typeface="微軟正黑體" panose="020B0604030504040204" pitchFamily="34" charset="-120"/>
              </a:rPr>
              <a:t>符合</a:t>
            </a:r>
            <a:r>
              <a:rPr lang="zh-TW" altLang="en-US" sz="1400" b="0" dirty="0" smtClean="0">
                <a:latin typeface="微軟正黑體" panose="020B0604030504040204" pitchFamily="34" charset="-120"/>
                <a:ea typeface="微軟正黑體" panose="020B0604030504040204" pitchFamily="34" charset="-120"/>
              </a:rPr>
              <a:t>下列條件之一</a:t>
            </a:r>
            <a:endParaRPr lang="en-US" altLang="zh-TW" sz="1400" b="0" dirty="0" smtClean="0">
              <a:latin typeface="微軟正黑體" panose="020B0604030504040204" pitchFamily="34" charset="-120"/>
              <a:ea typeface="微軟正黑體" panose="020B0604030504040204" pitchFamily="34" charset="-120"/>
            </a:endParaRPr>
          </a:p>
          <a:p>
            <a:pPr marL="0" indent="0">
              <a:lnSpc>
                <a:spcPts val="2500"/>
              </a:lnSpc>
              <a:spcBef>
                <a:spcPts val="0"/>
              </a:spcBef>
              <a:buNone/>
            </a:pPr>
            <a:r>
              <a:rPr lang="en-US" altLang="zh-TW" sz="1400" b="0" dirty="0" smtClean="0">
                <a:latin typeface="微軟正黑體" panose="020B0604030504040204" pitchFamily="34" charset="-120"/>
                <a:ea typeface="微軟正黑體" panose="020B0604030504040204" pitchFamily="34" charset="-120"/>
              </a:rPr>
              <a:t>a.</a:t>
            </a:r>
            <a:r>
              <a:rPr lang="zh-TW" altLang="zh-TW" sz="1400" b="0" dirty="0" smtClean="0">
                <a:latin typeface="微軟正黑體" panose="020B0604030504040204" pitchFamily="34" charset="-120"/>
                <a:ea typeface="微軟正黑體" panose="020B0604030504040204" pitchFamily="34" charset="-120"/>
              </a:rPr>
              <a:t>至少</a:t>
            </a:r>
            <a:r>
              <a:rPr lang="en-US" altLang="zh-TW" sz="1400" b="0" dirty="0">
                <a:latin typeface="微軟正黑體" panose="020B0604030504040204" pitchFamily="34" charset="-120"/>
                <a:ea typeface="微軟正黑體" panose="020B0604030504040204" pitchFamily="34" charset="-120"/>
              </a:rPr>
              <a:t>5</a:t>
            </a:r>
            <a:r>
              <a:rPr lang="zh-TW" altLang="zh-TW" sz="1400" b="0" dirty="0">
                <a:latin typeface="微軟正黑體" panose="020B0604030504040204" pitchFamily="34" charset="-120"/>
                <a:ea typeface="微軟正黑體" panose="020B0604030504040204" pitchFamily="34" charset="-120"/>
              </a:rPr>
              <a:t>年以上海外工作</a:t>
            </a:r>
            <a:r>
              <a:rPr lang="zh-TW" altLang="zh-TW" sz="1400" b="0" dirty="0" smtClean="0">
                <a:latin typeface="微軟正黑體" panose="020B0604030504040204" pitchFamily="34" charset="-120"/>
                <a:ea typeface="微軟正黑體" panose="020B0604030504040204" pitchFamily="34" charset="-120"/>
              </a:rPr>
              <a:t>資歷</a:t>
            </a:r>
            <a:endParaRPr lang="en-US" altLang="zh-TW" sz="1400" b="0" dirty="0" smtClean="0">
              <a:latin typeface="微軟正黑體" panose="020B0604030504040204" pitchFamily="34" charset="-120"/>
              <a:ea typeface="微軟正黑體" panose="020B0604030504040204" pitchFamily="34" charset="-120"/>
            </a:endParaRPr>
          </a:p>
          <a:p>
            <a:pPr marL="0" indent="0">
              <a:lnSpc>
                <a:spcPts val="2500"/>
              </a:lnSpc>
              <a:spcBef>
                <a:spcPts val="0"/>
              </a:spcBef>
              <a:buNone/>
            </a:pPr>
            <a:r>
              <a:rPr lang="en-US" altLang="zh-TW" sz="1400" b="0" dirty="0" smtClean="0">
                <a:latin typeface="微軟正黑體" panose="020B0604030504040204" pitchFamily="34" charset="-120"/>
                <a:ea typeface="微軟正黑體" panose="020B0604030504040204" pitchFamily="34" charset="-120"/>
              </a:rPr>
              <a:t>b.</a:t>
            </a:r>
            <a:r>
              <a:rPr lang="zh-TW" altLang="zh-TW" sz="1400" b="0" dirty="0" smtClean="0">
                <a:latin typeface="微軟正黑體" panose="020B0604030504040204" pitchFamily="34" charset="-120"/>
                <a:ea typeface="微軟正黑體" panose="020B0604030504040204" pitchFamily="34" charset="-120"/>
              </a:rPr>
              <a:t>或</a:t>
            </a:r>
            <a:r>
              <a:rPr lang="zh-TW" altLang="zh-TW" sz="1400" b="0" dirty="0">
                <a:latin typeface="微軟正黑體" panose="020B0604030504040204" pitchFamily="34" charset="-120"/>
                <a:ea typeface="微軟正黑體" panose="020B0604030504040204" pitchFamily="34" charset="-120"/>
              </a:rPr>
              <a:t>擁有相關研發技術能力及具體</a:t>
            </a:r>
            <a:r>
              <a:rPr lang="zh-TW" altLang="zh-TW" sz="1400" b="0" dirty="0" smtClean="0">
                <a:latin typeface="微軟正黑體" panose="020B0604030504040204" pitchFamily="34" charset="-120"/>
                <a:ea typeface="微軟正黑體" panose="020B0604030504040204" pitchFamily="34" charset="-120"/>
              </a:rPr>
              <a:t>成果</a:t>
            </a:r>
            <a:endParaRPr lang="en-US" altLang="zh-TW" sz="1400" b="0" dirty="0" smtClean="0">
              <a:latin typeface="微軟正黑體" panose="020B0604030504040204" pitchFamily="34" charset="-120"/>
              <a:ea typeface="微軟正黑體" panose="020B0604030504040204" pitchFamily="34" charset="-120"/>
            </a:endParaRPr>
          </a:p>
          <a:p>
            <a:pPr>
              <a:lnSpc>
                <a:spcPts val="2500"/>
              </a:lnSpc>
              <a:spcBef>
                <a:spcPts val="0"/>
              </a:spcBef>
              <a:buNone/>
            </a:pPr>
            <a:r>
              <a:rPr lang="en-US" altLang="zh-TW" sz="1400" b="0" dirty="0" smtClean="0">
                <a:latin typeface="微軟正黑體" panose="020B0604030504040204" pitchFamily="34" charset="-120"/>
                <a:ea typeface="微軟正黑體" panose="020B0604030504040204" pitchFamily="34" charset="-120"/>
              </a:rPr>
              <a:t>c.</a:t>
            </a:r>
            <a:r>
              <a:rPr lang="zh-TW" altLang="zh-TW" sz="1400" b="0" dirty="0" smtClean="0">
                <a:latin typeface="微軟正黑體" panose="020B0604030504040204" pitchFamily="34" charset="-120"/>
                <a:ea typeface="微軟正黑體" panose="020B0604030504040204" pitchFamily="34" charset="-120"/>
              </a:rPr>
              <a:t>或</a:t>
            </a:r>
            <a:r>
              <a:rPr lang="zh-TW" altLang="zh-TW" sz="1400" b="0" dirty="0">
                <a:latin typeface="微軟正黑體" panose="020B0604030504040204" pitchFamily="34" charset="-120"/>
                <a:ea typeface="微軟正黑體" panose="020B0604030504040204" pitchFamily="34" charset="-120"/>
              </a:rPr>
              <a:t>曾擔任海外相關知名或新創企業中高階主管者。</a:t>
            </a:r>
          </a:p>
        </p:txBody>
      </p:sp>
      <p:sp>
        <p:nvSpPr>
          <p:cNvPr id="9" name="AutoShape 23"/>
          <p:cNvSpPr>
            <a:spLocks noChangeArrowheads="1"/>
          </p:cNvSpPr>
          <p:nvPr/>
        </p:nvSpPr>
        <p:spPr bwMode="auto">
          <a:xfrm>
            <a:off x="4716016" y="1115452"/>
            <a:ext cx="4101279" cy="5337884"/>
          </a:xfrm>
          <a:prstGeom prst="roundRect">
            <a:avLst>
              <a:gd name="adj" fmla="val 8018"/>
            </a:avLst>
          </a:prstGeom>
          <a:gradFill rotWithShape="1">
            <a:gsLst>
              <a:gs pos="0">
                <a:srgbClr val="CCECFF"/>
              </a:gs>
              <a:gs pos="100000">
                <a:srgbClr val="FFFFFF"/>
              </a:gs>
            </a:gsLst>
            <a:lin ang="2700000" scaled="1"/>
          </a:gradFill>
          <a:ln w="25400">
            <a:noFill/>
            <a:round/>
            <a:headEnd/>
            <a:tailEnd/>
          </a:ln>
          <a:effectLst>
            <a:outerShdw blurRad="50800" dist="38100" dir="2700000" algn="tl" rotWithShape="0">
              <a:prstClr val="black">
                <a:alpha val="40000"/>
              </a:prstClr>
            </a:outerShdw>
          </a:effectLst>
        </p:spPr>
        <p:txBody>
          <a:bodyPr lIns="71997" tIns="89996" rIns="71997" bIns="89996" anchor="ctr"/>
          <a:lstStyle>
            <a:lvl1pPr marL="180975" indent="-180975" defTabSz="1130300" eaLnBrk="0" hangingPunct="0">
              <a:spcBef>
                <a:spcPct val="20000"/>
              </a:spcBef>
              <a:buChar char="•"/>
              <a:defRPr kumimoji="1" sz="2800" b="1">
                <a:solidFill>
                  <a:schemeClr val="tx1"/>
                </a:solidFill>
                <a:latin typeface="Times New Roman" pitchFamily="18" charset="0"/>
                <a:ea typeface="標楷體" pitchFamily="65" charset="-120"/>
              </a:defRPr>
            </a:lvl1pPr>
            <a:lvl2pPr marL="742950" indent="-285750" defTabSz="1130300" eaLnBrk="0" hangingPunct="0">
              <a:spcBef>
                <a:spcPct val="20000"/>
              </a:spcBef>
              <a:buChar char="–"/>
              <a:defRPr kumimoji="1" sz="2400" b="1">
                <a:solidFill>
                  <a:schemeClr val="tx1"/>
                </a:solidFill>
                <a:latin typeface="Times New Roman" pitchFamily="18" charset="0"/>
                <a:ea typeface="標楷體" pitchFamily="65" charset="-120"/>
              </a:defRPr>
            </a:lvl2pPr>
            <a:lvl3pPr marL="1143000" indent="-228600" defTabSz="1130300" eaLnBrk="0" hangingPunct="0">
              <a:spcBef>
                <a:spcPct val="20000"/>
              </a:spcBef>
              <a:buChar char="•"/>
              <a:defRPr kumimoji="1" sz="2000" b="1">
                <a:solidFill>
                  <a:schemeClr val="tx1"/>
                </a:solidFill>
                <a:latin typeface="Times New Roman" pitchFamily="18" charset="0"/>
                <a:ea typeface="標楷體" pitchFamily="65" charset="-120"/>
              </a:defRPr>
            </a:lvl3pPr>
            <a:lvl4pPr marL="1600200" indent="-228600" defTabSz="1130300" eaLnBrk="0" hangingPunct="0">
              <a:spcBef>
                <a:spcPct val="20000"/>
              </a:spcBef>
              <a:buChar char="–"/>
              <a:defRPr kumimoji="1" b="1">
                <a:solidFill>
                  <a:schemeClr val="tx1"/>
                </a:solidFill>
                <a:latin typeface="Times New Roman" pitchFamily="18" charset="0"/>
                <a:ea typeface="標楷體" pitchFamily="65" charset="-120"/>
              </a:defRPr>
            </a:lvl4pPr>
            <a:lvl5pPr marL="2057400" indent="-228600" defTabSz="1130300" eaLnBrk="0" hangingPunct="0">
              <a:spcBef>
                <a:spcPct val="20000"/>
              </a:spcBef>
              <a:buChar char="»"/>
              <a:defRPr kumimoji="1" b="1">
                <a:solidFill>
                  <a:schemeClr val="tx1"/>
                </a:solidFill>
                <a:latin typeface="Times New Roman" pitchFamily="18" charset="0"/>
                <a:ea typeface="標楷體" pitchFamily="65" charset="-120"/>
              </a:defRPr>
            </a:lvl5pPr>
            <a:lvl6pPr marL="2514600" indent="-228600" defTabSz="1130300" eaLnBrk="0" fontAlgn="base" hangingPunct="0">
              <a:spcBef>
                <a:spcPct val="20000"/>
              </a:spcBef>
              <a:spcAft>
                <a:spcPct val="0"/>
              </a:spcAft>
              <a:buChar char="»"/>
              <a:defRPr kumimoji="1" b="1">
                <a:solidFill>
                  <a:schemeClr val="tx1"/>
                </a:solidFill>
                <a:latin typeface="Times New Roman" pitchFamily="18" charset="0"/>
                <a:ea typeface="標楷體" pitchFamily="65" charset="-120"/>
              </a:defRPr>
            </a:lvl6pPr>
            <a:lvl7pPr marL="2971800" indent="-228600" defTabSz="1130300" eaLnBrk="0" fontAlgn="base" hangingPunct="0">
              <a:spcBef>
                <a:spcPct val="20000"/>
              </a:spcBef>
              <a:spcAft>
                <a:spcPct val="0"/>
              </a:spcAft>
              <a:buChar char="»"/>
              <a:defRPr kumimoji="1" b="1">
                <a:solidFill>
                  <a:schemeClr val="tx1"/>
                </a:solidFill>
                <a:latin typeface="Times New Roman" pitchFamily="18" charset="0"/>
                <a:ea typeface="標楷體" pitchFamily="65" charset="-120"/>
              </a:defRPr>
            </a:lvl7pPr>
            <a:lvl8pPr marL="3429000" indent="-228600" defTabSz="1130300" eaLnBrk="0" fontAlgn="base" hangingPunct="0">
              <a:spcBef>
                <a:spcPct val="20000"/>
              </a:spcBef>
              <a:spcAft>
                <a:spcPct val="0"/>
              </a:spcAft>
              <a:buChar char="»"/>
              <a:defRPr kumimoji="1" b="1">
                <a:solidFill>
                  <a:schemeClr val="tx1"/>
                </a:solidFill>
                <a:latin typeface="Times New Roman" pitchFamily="18" charset="0"/>
                <a:ea typeface="標楷體" pitchFamily="65" charset="-120"/>
              </a:defRPr>
            </a:lvl8pPr>
            <a:lvl9pPr marL="3886200" indent="-228600" defTabSz="1130300" eaLnBrk="0" fontAlgn="base" hangingPunct="0">
              <a:spcBef>
                <a:spcPct val="20000"/>
              </a:spcBef>
              <a:spcAft>
                <a:spcPct val="0"/>
              </a:spcAft>
              <a:buChar char="»"/>
              <a:defRPr kumimoji="1" b="1">
                <a:solidFill>
                  <a:schemeClr val="tx1"/>
                </a:solidFill>
                <a:latin typeface="Times New Roman" pitchFamily="18" charset="0"/>
                <a:ea typeface="標楷體" pitchFamily="65" charset="-120"/>
              </a:defRPr>
            </a:lvl9pPr>
          </a:lstStyle>
          <a:p>
            <a:pPr marL="342900" indent="-342900">
              <a:lnSpc>
                <a:spcPts val="2500"/>
              </a:lnSpc>
              <a:spcBef>
                <a:spcPts val="0"/>
              </a:spcBef>
              <a:buFont typeface="+mj-lt"/>
              <a:buAutoNum type="arabicPeriod"/>
            </a:pPr>
            <a:r>
              <a:rPr lang="zh-TW" altLang="zh-TW" sz="1400" b="0" dirty="0">
                <a:latin typeface="微軟正黑體" panose="020B0604030504040204" pitchFamily="34" charset="-120"/>
                <a:ea typeface="微軟正黑體" panose="020B0604030504040204" pitchFamily="34" charset="-120"/>
              </a:rPr>
              <a:t>申請人請至計畫網站</a:t>
            </a:r>
            <a:r>
              <a:rPr lang="zh-TW" altLang="zh-TW" sz="1400" u="sng" dirty="0">
                <a:latin typeface="微軟正黑體" panose="020B0604030504040204" pitchFamily="34" charset="-120"/>
                <a:ea typeface="微軟正黑體" panose="020B0604030504040204" pitchFamily="34" charset="-120"/>
              </a:rPr>
              <a:t>線上申請</a:t>
            </a:r>
            <a:r>
              <a:rPr lang="zh-TW" altLang="zh-TW" sz="1400" b="0" dirty="0">
                <a:latin typeface="微軟正黑體" panose="020B0604030504040204" pitchFamily="34" charset="-120"/>
                <a:ea typeface="微軟正黑體" panose="020B0604030504040204" pitchFamily="34" charset="-120"/>
              </a:rPr>
              <a:t>，網址：</a:t>
            </a:r>
            <a:r>
              <a:rPr lang="en-US" altLang="zh-TW" sz="1400" b="0" u="sng" dirty="0">
                <a:latin typeface="微軟正黑體" panose="020B0604030504040204" pitchFamily="34" charset="-120"/>
                <a:ea typeface="微軟正黑體" panose="020B0604030504040204" pitchFamily="34" charset="-120"/>
                <a:hlinkClick r:id="rId3"/>
              </a:rPr>
              <a:t>https://lift.stpi.narl.org.tw/index</a:t>
            </a:r>
            <a:endParaRPr lang="zh-TW" altLang="zh-TW" sz="1400" b="0" dirty="0">
              <a:latin typeface="微軟正黑體" panose="020B0604030504040204" pitchFamily="34" charset="-120"/>
              <a:ea typeface="微軟正黑體" panose="020B0604030504040204" pitchFamily="34" charset="-120"/>
            </a:endParaRPr>
          </a:p>
          <a:p>
            <a:pPr marL="342900" indent="-342900">
              <a:lnSpc>
                <a:spcPts val="2500"/>
              </a:lnSpc>
              <a:spcBef>
                <a:spcPts val="0"/>
              </a:spcBef>
              <a:buFont typeface="+mj-lt"/>
              <a:buAutoNum type="arabicPeriod"/>
            </a:pPr>
            <a:r>
              <a:rPr lang="en-US" altLang="zh-TW" sz="1400" b="0" dirty="0" smtClean="0">
                <a:latin typeface="微軟正黑體" panose="020B0604030504040204" pitchFamily="34" charset="-120"/>
                <a:ea typeface="微軟正黑體" panose="020B0604030504040204" pitchFamily="34" charset="-120"/>
              </a:rPr>
              <a:t> </a:t>
            </a:r>
            <a:r>
              <a:rPr lang="zh-TW" altLang="zh-TW" sz="1400" b="0" dirty="0" smtClean="0">
                <a:latin typeface="微軟正黑體" panose="020B0604030504040204" pitchFamily="34" charset="-120"/>
                <a:ea typeface="微軟正黑體" panose="020B0604030504040204" pitchFamily="34" charset="-120"/>
              </a:rPr>
              <a:t>請依線上申請登錄格式項目，詳實完整填寫並上傳下列文件：</a:t>
            </a:r>
            <a:endParaRPr lang="en-US" altLang="zh-TW" sz="1400" b="0" dirty="0" smtClean="0">
              <a:latin typeface="微軟正黑體" panose="020B0604030504040204" pitchFamily="34" charset="-120"/>
              <a:ea typeface="微軟正黑體" panose="020B0604030504040204" pitchFamily="34" charset="-120"/>
            </a:endParaRPr>
          </a:p>
          <a:p>
            <a:pPr marL="685800" indent="-342900">
              <a:lnSpc>
                <a:spcPts val="2500"/>
              </a:lnSpc>
              <a:spcBef>
                <a:spcPts val="0"/>
              </a:spcBef>
              <a:buFont typeface="+mj-lt"/>
              <a:buAutoNum type="arabicParenR"/>
            </a:pPr>
            <a:r>
              <a:rPr lang="zh-TW" altLang="zh-TW" sz="1400" u="sng" dirty="0" smtClean="0">
                <a:latin typeface="微軟正黑體" panose="020B0604030504040204" pitchFamily="34" charset="-120"/>
                <a:ea typeface="微軟正黑體" panose="020B0604030504040204" pitchFamily="34" charset="-120"/>
              </a:rPr>
              <a:t>國外學歷證明或指導教授證明文件</a:t>
            </a:r>
          </a:p>
          <a:p>
            <a:pPr marL="685800" indent="-342900">
              <a:lnSpc>
                <a:spcPts val="2500"/>
              </a:lnSpc>
              <a:spcBef>
                <a:spcPts val="0"/>
              </a:spcBef>
              <a:buFont typeface="+mj-lt"/>
              <a:buAutoNum type="arabicParenR"/>
            </a:pPr>
            <a:r>
              <a:rPr lang="zh-TW" altLang="zh-TW" sz="1400" u="sng" dirty="0">
                <a:latin typeface="微軟正黑體" panose="020B0604030504040204" pitchFamily="34" charset="-120"/>
                <a:ea typeface="微軟正黑體" panose="020B0604030504040204" pitchFamily="34" charset="-120"/>
              </a:rPr>
              <a:t>推薦函</a:t>
            </a:r>
            <a:r>
              <a:rPr lang="en-US" altLang="zh-TW" sz="1400" u="sng" dirty="0">
                <a:latin typeface="微軟正黑體" panose="020B0604030504040204" pitchFamily="34" charset="-120"/>
                <a:ea typeface="微軟正黑體" panose="020B0604030504040204" pitchFamily="34" charset="-120"/>
              </a:rPr>
              <a:t>(</a:t>
            </a:r>
            <a:r>
              <a:rPr lang="zh-TW" altLang="zh-TW" sz="1400" u="sng" dirty="0">
                <a:latin typeface="微軟正黑體" panose="020B0604030504040204" pitchFamily="34" charset="-120"/>
                <a:ea typeface="微軟正黑體" panose="020B0604030504040204" pitchFamily="34" charset="-120"/>
              </a:rPr>
              <a:t>至少</a:t>
            </a:r>
            <a:r>
              <a:rPr lang="en-US" altLang="zh-TW" sz="1400" u="sng" dirty="0">
                <a:latin typeface="微軟正黑體" panose="020B0604030504040204" pitchFamily="34" charset="-120"/>
                <a:ea typeface="微軟正黑體" panose="020B0604030504040204" pitchFamily="34" charset="-120"/>
              </a:rPr>
              <a:t>2</a:t>
            </a:r>
            <a:r>
              <a:rPr lang="zh-TW" altLang="zh-TW" sz="1400" u="sng" dirty="0">
                <a:latin typeface="微軟正黑體" panose="020B0604030504040204" pitchFamily="34" charset="-120"/>
                <a:ea typeface="微軟正黑體" panose="020B0604030504040204" pitchFamily="34" charset="-120"/>
              </a:rPr>
              <a:t>封</a:t>
            </a:r>
            <a:r>
              <a:rPr lang="en-US" altLang="zh-TW" sz="1400" u="sng" dirty="0">
                <a:latin typeface="微軟正黑體" panose="020B0604030504040204" pitchFamily="34" charset="-120"/>
                <a:ea typeface="微軟正黑體" panose="020B0604030504040204" pitchFamily="34" charset="-120"/>
              </a:rPr>
              <a:t>)</a:t>
            </a:r>
            <a:endParaRPr lang="zh-TW" altLang="zh-TW" sz="1400" u="sng" dirty="0">
              <a:latin typeface="微軟正黑體" panose="020B0604030504040204" pitchFamily="34" charset="-120"/>
              <a:ea typeface="微軟正黑體" panose="020B0604030504040204" pitchFamily="34" charset="-120"/>
            </a:endParaRPr>
          </a:p>
          <a:p>
            <a:pPr marL="685800" indent="-342900">
              <a:lnSpc>
                <a:spcPts val="2500"/>
              </a:lnSpc>
              <a:spcBef>
                <a:spcPts val="0"/>
              </a:spcBef>
              <a:buFont typeface="+mj-lt"/>
              <a:buAutoNum type="arabicParenR"/>
            </a:pPr>
            <a:r>
              <a:rPr lang="zh-TW" altLang="zh-TW" sz="1400" u="sng" dirty="0">
                <a:latin typeface="微軟正黑體" panose="020B0604030504040204" pitchFamily="34" charset="-120"/>
                <a:ea typeface="微軟正黑體" panose="020B0604030504040204" pitchFamily="34" charset="-120"/>
              </a:rPr>
              <a:t>返國服務申請書</a:t>
            </a:r>
            <a:r>
              <a:rPr lang="zh-TW" altLang="zh-TW" sz="1400" b="0" dirty="0" smtClean="0">
                <a:latin typeface="微軟正黑體" panose="020B0604030504040204" pitchFamily="34" charset="-120"/>
                <a:ea typeface="微軟正黑體" panose="020B0604030504040204" pitchFamily="34" charset="-120"/>
              </a:rPr>
              <a:t>，</a:t>
            </a:r>
            <a:r>
              <a:rPr lang="zh-TW" altLang="en-US" sz="1400" b="0" dirty="0" smtClean="0">
                <a:latin typeface="微軟正黑體" panose="020B0604030504040204" pitchFamily="34" charset="-120"/>
                <a:ea typeface="微軟正黑體" panose="020B0604030504040204" pitchFamily="34" charset="-120"/>
              </a:rPr>
              <a:t>內容</a:t>
            </a:r>
            <a:r>
              <a:rPr lang="zh-TW" altLang="en-US" sz="1400" b="0" dirty="0">
                <a:latin typeface="微軟正黑體" panose="020B0604030504040204" pitchFamily="34" charset="-120"/>
                <a:ea typeface="微軟正黑體" panose="020B0604030504040204" pitchFamily="34" charset="-120"/>
              </a:rPr>
              <a:t>須包含自傳、簡歷及其他有利於審查之項目，如：</a:t>
            </a:r>
          </a:p>
          <a:p>
            <a:pPr marL="533400" indent="-171450">
              <a:lnSpc>
                <a:spcPts val="2500"/>
              </a:lnSpc>
              <a:spcBef>
                <a:spcPts val="0"/>
              </a:spcBef>
              <a:buNone/>
            </a:pPr>
            <a:r>
              <a:rPr lang="en-US" altLang="zh-TW" sz="1200" b="0" dirty="0">
                <a:latin typeface="微軟正黑體" panose="020B0604030504040204" pitchFamily="34" charset="-120"/>
                <a:ea typeface="微軟正黑體" panose="020B0604030504040204" pitchFamily="34" charset="-120"/>
              </a:rPr>
              <a:t>A. </a:t>
            </a:r>
            <a:r>
              <a:rPr lang="zh-TW" altLang="en-US" sz="1200" b="0" dirty="0">
                <a:latin typeface="微軟正黑體" panose="020B0604030504040204" pitchFamily="34" charset="-120"/>
                <a:ea typeface="微軟正黑體" panose="020B0604030504040204" pitchFamily="34" charset="-120"/>
              </a:rPr>
              <a:t>個人近五年內參與研究或工作之經驗及成果</a:t>
            </a:r>
          </a:p>
          <a:p>
            <a:pPr marL="533400" indent="-171450">
              <a:lnSpc>
                <a:spcPts val="2500"/>
              </a:lnSpc>
              <a:spcBef>
                <a:spcPts val="0"/>
              </a:spcBef>
              <a:buNone/>
            </a:pPr>
            <a:r>
              <a:rPr lang="en-US" altLang="zh-TW" sz="1200" b="0" dirty="0">
                <a:latin typeface="微軟正黑體" panose="020B0604030504040204" pitchFamily="34" charset="-120"/>
                <a:ea typeface="微軟正黑體" panose="020B0604030504040204" pitchFamily="34" charset="-120"/>
              </a:rPr>
              <a:t>B. </a:t>
            </a:r>
            <a:r>
              <a:rPr lang="zh-TW" altLang="en-US" sz="1200" b="0" dirty="0">
                <a:latin typeface="微軟正黑體" panose="020B0604030504040204" pitchFamily="34" charset="-120"/>
                <a:ea typeface="微軟正黑體" panose="020B0604030504040204" pitchFamily="34" charset="-120"/>
              </a:rPr>
              <a:t>所具備專長對臺灣科技發展之必要性及可能貢獻</a:t>
            </a:r>
          </a:p>
          <a:p>
            <a:pPr marL="533400" indent="-171450">
              <a:lnSpc>
                <a:spcPts val="2500"/>
              </a:lnSpc>
              <a:spcBef>
                <a:spcPts val="0"/>
              </a:spcBef>
              <a:buNone/>
            </a:pPr>
            <a:r>
              <a:rPr lang="en-US" altLang="zh-TW" sz="1200" b="0" dirty="0">
                <a:latin typeface="微軟正黑體" panose="020B0604030504040204" pitchFamily="34" charset="-120"/>
                <a:ea typeface="微軟正黑體" panose="020B0604030504040204" pitchFamily="34" charset="-120"/>
              </a:rPr>
              <a:t>C. </a:t>
            </a:r>
            <a:r>
              <a:rPr lang="zh-TW" altLang="en-US" sz="1200" b="0" dirty="0">
                <a:latin typeface="微軟正黑體" panose="020B0604030504040204" pitchFamily="34" charset="-120"/>
                <a:ea typeface="微軟正黑體" panose="020B0604030504040204" pitchFamily="34" charset="-120"/>
              </a:rPr>
              <a:t>返國服務規劃（含專業交流活動規劃）</a:t>
            </a:r>
          </a:p>
          <a:p>
            <a:pPr marL="533400" indent="-171450">
              <a:lnSpc>
                <a:spcPts val="2500"/>
              </a:lnSpc>
              <a:spcBef>
                <a:spcPts val="0"/>
              </a:spcBef>
              <a:buNone/>
            </a:pPr>
            <a:r>
              <a:rPr lang="en-US" altLang="zh-TW" sz="1200" b="0" dirty="0">
                <a:latin typeface="微軟正黑體" panose="020B0604030504040204" pitchFamily="34" charset="-120"/>
                <a:ea typeface="微軟正黑體" panose="020B0604030504040204" pitchFamily="34" charset="-120"/>
              </a:rPr>
              <a:t>D. </a:t>
            </a:r>
            <a:r>
              <a:rPr lang="zh-TW" altLang="en-US" sz="1200" b="0" dirty="0">
                <a:latin typeface="微軟正黑體" panose="020B0604030504040204" pitchFamily="34" charset="-120"/>
                <a:ea typeface="微軟正黑體" panose="020B0604030504040204" pitchFamily="34" charset="-120"/>
              </a:rPr>
              <a:t>返臺交流期間之常駐人才交流基地</a:t>
            </a:r>
            <a:r>
              <a:rPr lang="en-US" altLang="zh-TW" sz="1200" b="0" dirty="0">
                <a:latin typeface="微軟正黑體" panose="020B0604030504040204" pitchFamily="34" charset="-120"/>
                <a:ea typeface="微軟正黑體" panose="020B0604030504040204" pitchFamily="34" charset="-120"/>
              </a:rPr>
              <a:t>(</a:t>
            </a:r>
            <a:r>
              <a:rPr lang="zh-TW" altLang="en-US" sz="1200" b="0" dirty="0">
                <a:latin typeface="微軟正黑體" panose="020B0604030504040204" pitchFamily="34" charset="-120"/>
                <a:ea typeface="微軟正黑體" panose="020B0604030504040204" pitchFamily="34" charset="-120"/>
              </a:rPr>
              <a:t>本計畫保留調整變更駐在基地之權利</a:t>
            </a:r>
            <a:r>
              <a:rPr lang="en-US" altLang="zh-TW" sz="1200" b="0" dirty="0">
                <a:latin typeface="微軟正黑體" panose="020B0604030504040204" pitchFamily="34" charset="-120"/>
                <a:ea typeface="微軟正黑體" panose="020B0604030504040204" pitchFamily="34" charset="-120"/>
              </a:rPr>
              <a:t>)</a:t>
            </a:r>
            <a:r>
              <a:rPr lang="zh-TW" altLang="en-US" sz="1200" b="0" dirty="0">
                <a:latin typeface="微軟正黑體" panose="020B0604030504040204" pitchFamily="34" charset="-120"/>
                <a:ea typeface="微軟正黑體" panose="020B0604030504040204" pitchFamily="34" charset="-120"/>
              </a:rPr>
              <a:t>，希望聯繫或互動合作之對象範疇</a:t>
            </a:r>
            <a:r>
              <a:rPr lang="en-US" altLang="zh-TW" sz="1200" b="0" dirty="0">
                <a:latin typeface="微軟正黑體" panose="020B0604030504040204" pitchFamily="34" charset="-120"/>
                <a:ea typeface="微軟正黑體" panose="020B0604030504040204" pitchFamily="34" charset="-120"/>
              </a:rPr>
              <a:t>(</a:t>
            </a:r>
            <a:r>
              <a:rPr lang="zh-TW" altLang="en-US" sz="1200" b="0" dirty="0">
                <a:latin typeface="微軟正黑體" panose="020B0604030504040204" pitchFamily="34" charset="-120"/>
                <a:ea typeface="微軟正黑體" panose="020B0604030504040204" pitchFamily="34" charset="-120"/>
              </a:rPr>
              <a:t>產業</a:t>
            </a:r>
            <a:r>
              <a:rPr lang="en-US" altLang="zh-TW" sz="1200" b="0" dirty="0">
                <a:latin typeface="微軟正黑體" panose="020B0604030504040204" pitchFamily="34" charset="-120"/>
                <a:ea typeface="微軟正黑體" panose="020B0604030504040204" pitchFamily="34" charset="-120"/>
              </a:rPr>
              <a:t>/</a:t>
            </a:r>
            <a:r>
              <a:rPr lang="zh-TW" altLang="en-US" sz="1200" b="0" dirty="0">
                <a:latin typeface="微軟正黑體" panose="020B0604030504040204" pitchFamily="34" charset="-120"/>
                <a:ea typeface="微軟正黑體" panose="020B0604030504040204" pitchFamily="34" charset="-120"/>
              </a:rPr>
              <a:t>法人</a:t>
            </a:r>
            <a:r>
              <a:rPr lang="en-US" altLang="zh-TW" sz="1200" b="0" dirty="0">
                <a:latin typeface="微軟正黑體" panose="020B0604030504040204" pitchFamily="34" charset="-120"/>
                <a:ea typeface="微軟正黑體" panose="020B0604030504040204" pitchFamily="34" charset="-120"/>
              </a:rPr>
              <a:t>/</a:t>
            </a:r>
            <a:r>
              <a:rPr lang="zh-TW" altLang="en-US" sz="1200" b="0" dirty="0">
                <a:latin typeface="微軟正黑體" panose="020B0604030504040204" pitchFamily="34" charset="-120"/>
                <a:ea typeface="微軟正黑體" panose="020B0604030504040204" pitchFamily="34" charset="-120"/>
              </a:rPr>
              <a:t>學校</a:t>
            </a:r>
            <a:r>
              <a:rPr lang="en-US" altLang="zh-TW" sz="1200" b="0" dirty="0">
                <a:latin typeface="微軟正黑體" panose="020B0604030504040204" pitchFamily="34" charset="-120"/>
                <a:ea typeface="微軟正黑體" panose="020B0604030504040204" pitchFamily="34" charset="-120"/>
              </a:rPr>
              <a:t>)</a:t>
            </a:r>
            <a:r>
              <a:rPr lang="zh-TW" altLang="en-US" sz="1200" b="0" dirty="0">
                <a:latin typeface="微軟正黑體" panose="020B0604030504040204" pitchFamily="34" charset="-120"/>
                <a:ea typeface="微軟正黑體" panose="020B0604030504040204" pitchFamily="34" charset="-120"/>
              </a:rPr>
              <a:t>及領域</a:t>
            </a:r>
          </a:p>
          <a:p>
            <a:pPr marL="685800" indent="-342900">
              <a:lnSpc>
                <a:spcPts val="2500"/>
              </a:lnSpc>
              <a:spcBef>
                <a:spcPts val="0"/>
              </a:spcBef>
              <a:buFont typeface="+mj-lt"/>
              <a:buAutoNum type="arabicParenR" startAt="4"/>
            </a:pPr>
            <a:r>
              <a:rPr lang="zh-TW" altLang="zh-TW" sz="1400" u="sng" dirty="0">
                <a:latin typeface="微軟正黑體" panose="020B0604030504040204" pitchFamily="34" charset="-120"/>
                <a:ea typeface="微軟正黑體" panose="020B0604030504040204" pitchFamily="34" charset="-120"/>
              </a:rPr>
              <a:t>近</a:t>
            </a:r>
            <a:r>
              <a:rPr lang="en-US" altLang="zh-TW" sz="1400" u="sng" dirty="0">
                <a:latin typeface="微軟正黑體" panose="020B0604030504040204" pitchFamily="34" charset="-120"/>
                <a:ea typeface="微軟正黑體" panose="020B0604030504040204" pitchFamily="34" charset="-120"/>
              </a:rPr>
              <a:t>5</a:t>
            </a:r>
            <a:r>
              <a:rPr lang="zh-TW" altLang="zh-TW" sz="1400" u="sng" dirty="0">
                <a:latin typeface="微軟正黑體" panose="020B0604030504040204" pitchFamily="34" charset="-120"/>
                <a:ea typeface="微軟正黑體" panose="020B0604030504040204" pitchFamily="34" charset="-120"/>
              </a:rPr>
              <a:t>年出入境證明</a:t>
            </a:r>
            <a:endParaRPr lang="en-US" altLang="zh-TW" sz="1400" u="sng" dirty="0">
              <a:latin typeface="微軟正黑體" panose="020B0604030504040204" pitchFamily="34" charset="-120"/>
              <a:ea typeface="微軟正黑體" panose="020B0604030504040204" pitchFamily="34" charset="-120"/>
            </a:endParaRPr>
          </a:p>
        </p:txBody>
      </p:sp>
      <p:sp>
        <p:nvSpPr>
          <p:cNvPr id="3" name="文字方塊 2"/>
          <p:cNvSpPr txBox="1"/>
          <p:nvPr/>
        </p:nvSpPr>
        <p:spPr>
          <a:xfrm>
            <a:off x="753112" y="746120"/>
            <a:ext cx="2697901" cy="369332"/>
          </a:xfrm>
          <a:prstGeom prst="rect">
            <a:avLst/>
          </a:prstGeom>
          <a:noFill/>
        </p:spPr>
        <p:txBody>
          <a:bodyPr wrap="square" rtlCol="0">
            <a:spAutoFit/>
          </a:bodyPr>
          <a:lstStyle/>
          <a:p>
            <a:r>
              <a:rPr lang="zh-TW" altLang="en-US" dirty="0" smtClean="0">
                <a:latin typeface="新細明體" panose="02020500000000000000" pitchFamily="18" charset="-120"/>
                <a:ea typeface="新細明體" panose="02020500000000000000" pitchFamily="18" charset="-120"/>
              </a:rPr>
              <a:t>▼ </a:t>
            </a:r>
            <a:r>
              <a:rPr lang="zh-TW" altLang="en-US" b="1" dirty="0" smtClean="0">
                <a:latin typeface="微軟正黑體" panose="020B0604030504040204" pitchFamily="34" charset="-120"/>
                <a:ea typeface="微軟正黑體" panose="020B0604030504040204" pitchFamily="34" charset="-120"/>
              </a:rPr>
              <a:t>申請人資格</a:t>
            </a:r>
            <a:endParaRPr lang="zh-TW" altLang="en-US" b="1" dirty="0">
              <a:latin typeface="微軟正黑體" panose="020B0604030504040204" pitchFamily="34" charset="-120"/>
              <a:ea typeface="微軟正黑體" panose="020B0604030504040204" pitchFamily="34" charset="-120"/>
            </a:endParaRPr>
          </a:p>
        </p:txBody>
      </p:sp>
      <p:sp>
        <p:nvSpPr>
          <p:cNvPr id="13" name="文字方塊 12"/>
          <p:cNvSpPr txBox="1"/>
          <p:nvPr/>
        </p:nvSpPr>
        <p:spPr>
          <a:xfrm>
            <a:off x="4948638" y="746120"/>
            <a:ext cx="2697901" cy="369332"/>
          </a:xfrm>
          <a:prstGeom prst="rect">
            <a:avLst/>
          </a:prstGeom>
          <a:noFill/>
        </p:spPr>
        <p:txBody>
          <a:bodyPr wrap="square" rtlCol="0">
            <a:spAutoFit/>
          </a:bodyPr>
          <a:lstStyle/>
          <a:p>
            <a:r>
              <a:rPr lang="zh-TW" altLang="en-US" dirty="0" smtClean="0">
                <a:latin typeface="新細明體" panose="02020500000000000000" pitchFamily="18" charset="-120"/>
                <a:ea typeface="新細明體" panose="02020500000000000000" pitchFamily="18" charset="-120"/>
              </a:rPr>
              <a:t>▼ </a:t>
            </a:r>
            <a:r>
              <a:rPr lang="zh-TW" altLang="en-US" b="1" dirty="0" smtClean="0">
                <a:latin typeface="微軟正黑體" panose="020B0604030504040204" pitchFamily="34" charset="-120"/>
                <a:ea typeface="微軟正黑體" panose="020B0604030504040204" pitchFamily="34" charset="-120"/>
              </a:rPr>
              <a:t>申請方式</a:t>
            </a:r>
            <a:endParaRPr lang="zh-TW" altLang="en-US" b="1" dirty="0">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263731334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內容版面配置區 4"/>
          <p:cNvGraphicFramePr>
            <a:graphicFrameLocks noGrp="1"/>
          </p:cNvGraphicFramePr>
          <p:nvPr>
            <p:ph idx="1"/>
            <p:extLst>
              <p:ext uri="{D42A27DB-BD31-4B8C-83A1-F6EECF244321}">
                <p14:modId xmlns:p14="http://schemas.microsoft.com/office/powerpoint/2010/main" val="2833025158"/>
              </p:ext>
            </p:extLst>
          </p:nvPr>
        </p:nvGraphicFramePr>
        <p:xfrm>
          <a:off x="611559" y="3942348"/>
          <a:ext cx="7704857" cy="2582998"/>
        </p:xfrm>
        <a:graphic>
          <a:graphicData uri="http://schemas.openxmlformats.org/drawingml/2006/table">
            <a:tbl>
              <a:tblPr firstRow="1" firstCol="1" bandRow="1">
                <a:tableStyleId>{5940675A-B579-460E-94D1-54222C63F5DA}</a:tableStyleId>
              </a:tblPr>
              <a:tblGrid>
                <a:gridCol w="2445781"/>
                <a:gridCol w="5259076"/>
              </a:tblGrid>
              <a:tr h="318565">
                <a:tc>
                  <a:txBody>
                    <a:bodyPr/>
                    <a:lstStyle/>
                    <a:p>
                      <a:pPr algn="ctr">
                        <a:lnSpc>
                          <a:spcPts val="2200"/>
                        </a:lnSpc>
                        <a:spcAft>
                          <a:spcPts val="0"/>
                        </a:spcAft>
                      </a:pPr>
                      <a:r>
                        <a:rPr lang="zh-TW" sz="1400" b="1" kern="1200" dirty="0">
                          <a:solidFill>
                            <a:schemeClr val="tx1"/>
                          </a:solidFill>
                          <a:effectLst/>
                          <a:latin typeface="微軟正黑體" panose="020B0604030504040204" pitchFamily="34" charset="-120"/>
                          <a:ea typeface="微軟正黑體" panose="020B0604030504040204" pitchFamily="34" charset="-120"/>
                        </a:rPr>
                        <a:t>作業</a:t>
                      </a:r>
                      <a:endParaRPr lang="zh-TW" sz="1400" b="1" kern="100" dirty="0">
                        <a:solidFill>
                          <a:schemeClr val="tx1"/>
                        </a:solidFill>
                        <a:effectLst/>
                        <a:latin typeface="微軟正黑體" panose="020B0604030504040204" pitchFamily="34" charset="-120"/>
                        <a:ea typeface="微軟正黑體" panose="020B0604030504040204" pitchFamily="34" charset="-120"/>
                        <a:cs typeface="新細明體" panose="02020500000000000000" pitchFamily="18" charset="-120"/>
                      </a:endParaRPr>
                    </a:p>
                  </a:txBody>
                  <a:tcPr marL="68580" marR="68580" marT="0" marB="0" anchor="ctr">
                    <a:gradFill>
                      <a:gsLst>
                        <a:gs pos="0">
                          <a:srgbClr val="CCECFF"/>
                        </a:gs>
                        <a:gs pos="100000">
                          <a:srgbClr val="FFFFFF"/>
                        </a:gs>
                      </a:gsLst>
                      <a:lin ang="2700000" scaled="1"/>
                    </a:gradFill>
                  </a:tcPr>
                </a:tc>
                <a:tc>
                  <a:txBody>
                    <a:bodyPr/>
                    <a:lstStyle/>
                    <a:p>
                      <a:pPr algn="ctr">
                        <a:lnSpc>
                          <a:spcPts val="2200"/>
                        </a:lnSpc>
                        <a:spcAft>
                          <a:spcPts val="0"/>
                        </a:spcAft>
                      </a:pPr>
                      <a:r>
                        <a:rPr lang="zh-TW" sz="1400" b="1" kern="1200" dirty="0">
                          <a:solidFill>
                            <a:schemeClr val="tx1"/>
                          </a:solidFill>
                          <a:effectLst/>
                          <a:latin typeface="微軟正黑體" panose="020B0604030504040204" pitchFamily="34" charset="-120"/>
                          <a:ea typeface="微軟正黑體" panose="020B0604030504040204" pitchFamily="34" charset="-120"/>
                        </a:rPr>
                        <a:t>時程</a:t>
                      </a:r>
                      <a:endParaRPr lang="zh-TW" sz="1400" b="1" kern="100" dirty="0">
                        <a:solidFill>
                          <a:schemeClr val="tx1"/>
                        </a:solidFill>
                        <a:effectLst/>
                        <a:latin typeface="微軟正黑體" panose="020B0604030504040204" pitchFamily="34" charset="-120"/>
                        <a:ea typeface="微軟正黑體" panose="020B0604030504040204" pitchFamily="34" charset="-120"/>
                        <a:cs typeface="新細明體" panose="02020500000000000000" pitchFamily="18" charset="-120"/>
                      </a:endParaRPr>
                    </a:p>
                  </a:txBody>
                  <a:tcPr marL="68580" marR="68580" marT="0" marB="0" anchor="ctr">
                    <a:gradFill>
                      <a:gsLst>
                        <a:gs pos="0">
                          <a:srgbClr val="CCECFF"/>
                        </a:gs>
                        <a:gs pos="100000">
                          <a:srgbClr val="FFFFFF"/>
                        </a:gs>
                      </a:gsLst>
                      <a:lin ang="2700000" scaled="1"/>
                    </a:gradFill>
                  </a:tcPr>
                </a:tc>
              </a:tr>
              <a:tr h="671608">
                <a:tc>
                  <a:txBody>
                    <a:bodyPr/>
                    <a:lstStyle/>
                    <a:p>
                      <a:pPr algn="ctr">
                        <a:lnSpc>
                          <a:spcPts val="2200"/>
                        </a:lnSpc>
                        <a:spcAft>
                          <a:spcPts val="0"/>
                        </a:spcAft>
                      </a:pPr>
                      <a:r>
                        <a:rPr lang="zh-TW" sz="1400" kern="1200" dirty="0">
                          <a:effectLst/>
                          <a:latin typeface="微軟正黑體" panose="020B0604030504040204" pitchFamily="34" charset="-120"/>
                          <a:ea typeface="微軟正黑體" panose="020B0604030504040204" pitchFamily="34" charset="-120"/>
                        </a:rPr>
                        <a:t>開放申請</a:t>
                      </a:r>
                      <a:endParaRPr lang="zh-TW" sz="1400" kern="100" dirty="0">
                        <a:solidFill>
                          <a:sysClr val="windowText" lastClr="000000"/>
                        </a:solidFill>
                        <a:effectLst/>
                        <a:latin typeface="微軟正黑體" panose="020B0604030504040204" pitchFamily="34" charset="-120"/>
                        <a:ea typeface="微軟正黑體" panose="020B0604030504040204" pitchFamily="34" charset="-120"/>
                        <a:cs typeface="新細明體" panose="02020500000000000000" pitchFamily="18" charset="-120"/>
                      </a:endParaRPr>
                    </a:p>
                  </a:txBody>
                  <a:tcPr marL="68580" marR="68580" marT="0" marB="0" anchor="ctr">
                    <a:gradFill>
                      <a:gsLst>
                        <a:gs pos="0">
                          <a:srgbClr val="CCECFF"/>
                        </a:gs>
                        <a:gs pos="100000">
                          <a:srgbClr val="FFFFFF"/>
                        </a:gs>
                      </a:gsLst>
                      <a:lin ang="2700000" scaled="1"/>
                    </a:gradFill>
                  </a:tcPr>
                </a:tc>
                <a:tc>
                  <a:txBody>
                    <a:bodyPr/>
                    <a:lstStyle/>
                    <a:p>
                      <a:pPr algn="ctr">
                        <a:lnSpc>
                          <a:spcPts val="2200"/>
                        </a:lnSpc>
                        <a:spcAft>
                          <a:spcPts val="0"/>
                        </a:spcAft>
                      </a:pPr>
                      <a:r>
                        <a:rPr lang="en-US" sz="1400" b="1" u="sng" kern="1200" dirty="0">
                          <a:effectLst/>
                          <a:latin typeface="微軟正黑體" panose="020B0604030504040204" pitchFamily="34" charset="-120"/>
                          <a:ea typeface="微軟正黑體" panose="020B0604030504040204" pitchFamily="34" charset="-120"/>
                        </a:rPr>
                        <a:t>2017/10/02(</a:t>
                      </a:r>
                      <a:r>
                        <a:rPr lang="zh-TW" sz="1400" b="1" u="sng" kern="1200" dirty="0">
                          <a:effectLst/>
                          <a:latin typeface="微軟正黑體" panose="020B0604030504040204" pitchFamily="34" charset="-120"/>
                          <a:ea typeface="微軟正黑體" panose="020B0604030504040204" pitchFamily="34" charset="-120"/>
                        </a:rPr>
                        <a:t>一</a:t>
                      </a:r>
                      <a:r>
                        <a:rPr lang="en-US" sz="1400" b="1" u="sng" kern="1200" dirty="0">
                          <a:effectLst/>
                          <a:latin typeface="微軟正黑體" panose="020B0604030504040204" pitchFamily="34" charset="-120"/>
                          <a:ea typeface="微軟正黑體" panose="020B0604030504040204" pitchFamily="34" charset="-120"/>
                        </a:rPr>
                        <a:t>)</a:t>
                      </a:r>
                      <a:r>
                        <a:rPr lang="en-US" sz="1400" b="1" u="sng" kern="100" spc="75" dirty="0">
                          <a:effectLst/>
                          <a:latin typeface="微軟正黑體" panose="020B0604030504040204" pitchFamily="34" charset="-120"/>
                          <a:ea typeface="微軟正黑體" panose="020B0604030504040204" pitchFamily="34" charset="-120"/>
                        </a:rPr>
                        <a:t>~2017/11/30</a:t>
                      </a:r>
                      <a:r>
                        <a:rPr lang="en-US" sz="1400" kern="100" spc="75" dirty="0">
                          <a:effectLst/>
                          <a:latin typeface="微軟正黑體" panose="020B0604030504040204" pitchFamily="34" charset="-120"/>
                          <a:ea typeface="微軟正黑體" panose="020B0604030504040204" pitchFamily="34" charset="-120"/>
                        </a:rPr>
                        <a:t>(</a:t>
                      </a:r>
                      <a:r>
                        <a:rPr lang="zh-TW" sz="1400" kern="100" spc="75" dirty="0">
                          <a:effectLst/>
                          <a:latin typeface="微軟正黑體" panose="020B0604030504040204" pitchFamily="34" charset="-120"/>
                          <a:ea typeface="微軟正黑體" panose="020B0604030504040204" pitchFamily="34" charset="-120"/>
                        </a:rPr>
                        <a:t>四</a:t>
                      </a:r>
                      <a:r>
                        <a:rPr lang="en-US" sz="1400" kern="100" spc="75" dirty="0">
                          <a:effectLst/>
                          <a:latin typeface="微軟正黑體" panose="020B0604030504040204" pitchFamily="34" charset="-120"/>
                          <a:ea typeface="微軟正黑體" panose="020B0604030504040204" pitchFamily="34" charset="-120"/>
                        </a:rPr>
                        <a:t>)</a:t>
                      </a:r>
                      <a:r>
                        <a:rPr lang="zh-TW" sz="1400" kern="100" spc="75" dirty="0">
                          <a:effectLst/>
                          <a:latin typeface="微軟正黑體" panose="020B0604030504040204" pitchFamily="34" charset="-120"/>
                          <a:ea typeface="微軟正黑體" panose="020B0604030504040204" pitchFamily="34" charset="-120"/>
                        </a:rPr>
                        <a:t>臺北時間</a:t>
                      </a:r>
                      <a:r>
                        <a:rPr lang="en-US" sz="1400" kern="100" spc="75" dirty="0">
                          <a:effectLst/>
                          <a:latin typeface="微軟正黑體" panose="020B0604030504040204" pitchFamily="34" charset="-120"/>
                          <a:ea typeface="微軟正黑體" panose="020B0604030504040204" pitchFamily="34" charset="-120"/>
                        </a:rPr>
                        <a:t>23:59</a:t>
                      </a:r>
                      <a:r>
                        <a:rPr lang="zh-TW" sz="1400" kern="100" spc="75" dirty="0">
                          <a:effectLst/>
                          <a:latin typeface="微軟正黑體" panose="020B0604030504040204" pitchFamily="34" charset="-120"/>
                          <a:ea typeface="微軟正黑體" panose="020B0604030504040204" pitchFamily="34" charset="-120"/>
                        </a:rPr>
                        <a:t>（</a:t>
                      </a:r>
                      <a:r>
                        <a:rPr lang="en-US" sz="1400" kern="100" spc="75" dirty="0">
                          <a:effectLst/>
                          <a:latin typeface="微軟正黑體" panose="020B0604030504040204" pitchFamily="34" charset="-120"/>
                          <a:ea typeface="微軟正黑體" panose="020B0604030504040204" pitchFamily="34" charset="-120"/>
                        </a:rPr>
                        <a:t>GMT+08:00</a:t>
                      </a:r>
                      <a:r>
                        <a:rPr lang="zh-TW" sz="1400" kern="100" spc="75" dirty="0">
                          <a:effectLst/>
                          <a:latin typeface="微軟正黑體" panose="020B0604030504040204" pitchFamily="34" charset="-120"/>
                          <a:ea typeface="微軟正黑體" panose="020B0604030504040204" pitchFamily="34" charset="-120"/>
                        </a:rPr>
                        <a:t>）</a:t>
                      </a:r>
                      <a:endParaRPr lang="zh-TW" sz="1400" kern="100" dirty="0">
                        <a:solidFill>
                          <a:sysClr val="windowText" lastClr="000000"/>
                        </a:solidFill>
                        <a:effectLst/>
                        <a:latin typeface="微軟正黑體" panose="020B0604030504040204" pitchFamily="34" charset="-120"/>
                        <a:ea typeface="微軟正黑體" panose="020B0604030504040204" pitchFamily="34" charset="-120"/>
                        <a:cs typeface="新細明體" panose="02020500000000000000" pitchFamily="18" charset="-120"/>
                      </a:endParaRPr>
                    </a:p>
                  </a:txBody>
                  <a:tcPr marL="68580" marR="68580" marT="0" marB="0" anchor="ctr">
                    <a:gradFill>
                      <a:gsLst>
                        <a:gs pos="0">
                          <a:srgbClr val="CCECFF"/>
                        </a:gs>
                        <a:gs pos="100000">
                          <a:srgbClr val="FFFFFF"/>
                        </a:gs>
                      </a:gsLst>
                      <a:lin ang="2700000" scaled="1"/>
                    </a:gradFill>
                  </a:tcPr>
                </a:tc>
              </a:tr>
              <a:tr h="318565">
                <a:tc>
                  <a:txBody>
                    <a:bodyPr/>
                    <a:lstStyle/>
                    <a:p>
                      <a:pPr algn="ctr">
                        <a:lnSpc>
                          <a:spcPts val="2200"/>
                        </a:lnSpc>
                        <a:spcAft>
                          <a:spcPts val="0"/>
                        </a:spcAft>
                      </a:pPr>
                      <a:r>
                        <a:rPr lang="zh-TW" sz="1400" kern="1200" dirty="0">
                          <a:effectLst/>
                          <a:latin typeface="微軟正黑體" panose="020B0604030504040204" pitchFamily="34" charset="-120"/>
                          <a:ea typeface="微軟正黑體" panose="020B0604030504040204" pitchFamily="34" charset="-120"/>
                        </a:rPr>
                        <a:t>審查</a:t>
                      </a:r>
                      <a:endParaRPr lang="zh-TW" sz="1400" kern="100" dirty="0">
                        <a:solidFill>
                          <a:sysClr val="windowText" lastClr="000000"/>
                        </a:solidFill>
                        <a:effectLst/>
                        <a:latin typeface="微軟正黑體" panose="020B0604030504040204" pitchFamily="34" charset="-120"/>
                        <a:ea typeface="微軟正黑體" panose="020B0604030504040204" pitchFamily="34" charset="-120"/>
                        <a:cs typeface="新細明體" panose="02020500000000000000" pitchFamily="18" charset="-120"/>
                      </a:endParaRPr>
                    </a:p>
                  </a:txBody>
                  <a:tcPr marL="68580" marR="68580" marT="0" marB="0" anchor="ctr">
                    <a:gradFill>
                      <a:gsLst>
                        <a:gs pos="0">
                          <a:srgbClr val="CCECFF"/>
                        </a:gs>
                        <a:gs pos="100000">
                          <a:srgbClr val="FFFFFF"/>
                        </a:gs>
                      </a:gsLst>
                      <a:lin ang="2700000" scaled="1"/>
                    </a:gradFill>
                  </a:tcPr>
                </a:tc>
                <a:tc>
                  <a:txBody>
                    <a:bodyPr/>
                    <a:lstStyle/>
                    <a:p>
                      <a:pPr algn="ctr">
                        <a:lnSpc>
                          <a:spcPts val="2200"/>
                        </a:lnSpc>
                        <a:spcAft>
                          <a:spcPts val="0"/>
                        </a:spcAft>
                      </a:pPr>
                      <a:r>
                        <a:rPr lang="en-US" sz="1400" kern="1200" dirty="0">
                          <a:effectLst/>
                          <a:latin typeface="微軟正黑體" panose="020B0604030504040204" pitchFamily="34" charset="-120"/>
                          <a:ea typeface="微軟正黑體" panose="020B0604030504040204" pitchFamily="34" charset="-120"/>
                        </a:rPr>
                        <a:t>2017/12/01(</a:t>
                      </a:r>
                      <a:r>
                        <a:rPr lang="zh-TW" sz="1400" kern="1200" dirty="0">
                          <a:effectLst/>
                          <a:latin typeface="微軟正黑體" panose="020B0604030504040204" pitchFamily="34" charset="-120"/>
                          <a:ea typeface="微軟正黑體" panose="020B0604030504040204" pitchFamily="34" charset="-120"/>
                        </a:rPr>
                        <a:t>五</a:t>
                      </a:r>
                      <a:r>
                        <a:rPr lang="en-US" sz="1400" kern="1200" dirty="0">
                          <a:effectLst/>
                          <a:latin typeface="微軟正黑體" panose="020B0604030504040204" pitchFamily="34" charset="-120"/>
                          <a:ea typeface="微軟正黑體" panose="020B0604030504040204" pitchFamily="34" charset="-120"/>
                        </a:rPr>
                        <a:t>)~2017/12/29(</a:t>
                      </a:r>
                      <a:r>
                        <a:rPr lang="zh-TW" sz="1400" kern="1200" dirty="0">
                          <a:effectLst/>
                          <a:latin typeface="微軟正黑體" panose="020B0604030504040204" pitchFamily="34" charset="-120"/>
                          <a:ea typeface="微軟正黑體" panose="020B0604030504040204" pitchFamily="34" charset="-120"/>
                        </a:rPr>
                        <a:t>五</a:t>
                      </a:r>
                      <a:r>
                        <a:rPr lang="en-US" sz="1400" kern="1200" dirty="0">
                          <a:effectLst/>
                          <a:latin typeface="微軟正黑體" panose="020B0604030504040204" pitchFamily="34" charset="-120"/>
                          <a:ea typeface="微軟正黑體" panose="020B0604030504040204" pitchFamily="34" charset="-120"/>
                        </a:rPr>
                        <a:t>)</a:t>
                      </a:r>
                      <a:endParaRPr lang="zh-TW" sz="1400" kern="100" dirty="0">
                        <a:solidFill>
                          <a:sysClr val="windowText" lastClr="000000"/>
                        </a:solidFill>
                        <a:effectLst/>
                        <a:latin typeface="微軟正黑體" panose="020B0604030504040204" pitchFamily="34" charset="-120"/>
                        <a:ea typeface="微軟正黑體" panose="020B0604030504040204" pitchFamily="34" charset="-120"/>
                        <a:cs typeface="新細明體" panose="02020500000000000000" pitchFamily="18" charset="-120"/>
                      </a:endParaRPr>
                    </a:p>
                  </a:txBody>
                  <a:tcPr marL="68580" marR="68580" marT="0" marB="0" anchor="ctr">
                    <a:gradFill>
                      <a:gsLst>
                        <a:gs pos="0">
                          <a:srgbClr val="CCECFF"/>
                        </a:gs>
                        <a:gs pos="100000">
                          <a:srgbClr val="FFFFFF"/>
                        </a:gs>
                      </a:gsLst>
                      <a:lin ang="2700000" scaled="1"/>
                    </a:gradFill>
                  </a:tcPr>
                </a:tc>
              </a:tr>
              <a:tr h="318565">
                <a:tc>
                  <a:txBody>
                    <a:bodyPr/>
                    <a:lstStyle/>
                    <a:p>
                      <a:pPr algn="ctr">
                        <a:lnSpc>
                          <a:spcPts val="2200"/>
                        </a:lnSpc>
                        <a:spcAft>
                          <a:spcPts val="0"/>
                        </a:spcAft>
                      </a:pPr>
                      <a:r>
                        <a:rPr lang="zh-TW" sz="1400" kern="1200">
                          <a:effectLst/>
                          <a:latin typeface="微軟正黑體" panose="020B0604030504040204" pitchFamily="34" charset="-120"/>
                          <a:ea typeface="微軟正黑體" panose="020B0604030504040204" pitchFamily="34" charset="-120"/>
                        </a:rPr>
                        <a:t>入選名單公告</a:t>
                      </a:r>
                      <a:endParaRPr lang="zh-TW" sz="1400" kern="100">
                        <a:solidFill>
                          <a:sysClr val="windowText" lastClr="000000"/>
                        </a:solidFill>
                        <a:effectLst/>
                        <a:latin typeface="微軟正黑體" panose="020B0604030504040204" pitchFamily="34" charset="-120"/>
                        <a:ea typeface="微軟正黑體" panose="020B0604030504040204" pitchFamily="34" charset="-120"/>
                        <a:cs typeface="新細明體" panose="02020500000000000000" pitchFamily="18" charset="-120"/>
                      </a:endParaRPr>
                    </a:p>
                  </a:txBody>
                  <a:tcPr marL="68580" marR="68580" marT="0" marB="0" anchor="ctr">
                    <a:gradFill>
                      <a:gsLst>
                        <a:gs pos="0">
                          <a:srgbClr val="CCECFF"/>
                        </a:gs>
                        <a:gs pos="100000">
                          <a:srgbClr val="FFFFFF"/>
                        </a:gs>
                      </a:gsLst>
                      <a:lin ang="2700000" scaled="1"/>
                    </a:gradFill>
                  </a:tcPr>
                </a:tc>
                <a:tc>
                  <a:txBody>
                    <a:bodyPr/>
                    <a:lstStyle/>
                    <a:p>
                      <a:pPr algn="ctr">
                        <a:lnSpc>
                          <a:spcPts val="2200"/>
                        </a:lnSpc>
                        <a:spcAft>
                          <a:spcPts val="0"/>
                        </a:spcAft>
                      </a:pPr>
                      <a:r>
                        <a:rPr lang="en-US" sz="1400" kern="1200" dirty="0">
                          <a:effectLst/>
                          <a:latin typeface="微軟正黑體" panose="020B0604030504040204" pitchFamily="34" charset="-120"/>
                          <a:ea typeface="微軟正黑體" panose="020B0604030504040204" pitchFamily="34" charset="-120"/>
                        </a:rPr>
                        <a:t>2018/01/02(</a:t>
                      </a:r>
                      <a:r>
                        <a:rPr lang="zh-TW" sz="1400" kern="1200" dirty="0">
                          <a:effectLst/>
                          <a:latin typeface="微軟正黑體" panose="020B0604030504040204" pitchFamily="34" charset="-120"/>
                          <a:ea typeface="微軟正黑體" panose="020B0604030504040204" pitchFamily="34" charset="-120"/>
                        </a:rPr>
                        <a:t>二</a:t>
                      </a:r>
                      <a:r>
                        <a:rPr lang="en-US" sz="1400" kern="1200" dirty="0">
                          <a:effectLst/>
                          <a:latin typeface="微軟正黑體" panose="020B0604030504040204" pitchFamily="34" charset="-120"/>
                          <a:ea typeface="微軟正黑體" panose="020B0604030504040204" pitchFamily="34" charset="-120"/>
                        </a:rPr>
                        <a:t>)</a:t>
                      </a:r>
                      <a:endParaRPr lang="zh-TW" sz="1400" kern="100" dirty="0">
                        <a:solidFill>
                          <a:sysClr val="windowText" lastClr="000000"/>
                        </a:solidFill>
                        <a:effectLst/>
                        <a:latin typeface="微軟正黑體" panose="020B0604030504040204" pitchFamily="34" charset="-120"/>
                        <a:ea typeface="微軟正黑體" panose="020B0604030504040204" pitchFamily="34" charset="-120"/>
                        <a:cs typeface="新細明體" panose="02020500000000000000" pitchFamily="18" charset="-120"/>
                      </a:endParaRPr>
                    </a:p>
                  </a:txBody>
                  <a:tcPr marL="68580" marR="68580" marT="0" marB="0" anchor="ctr">
                    <a:gradFill>
                      <a:gsLst>
                        <a:gs pos="0">
                          <a:srgbClr val="CCECFF"/>
                        </a:gs>
                        <a:gs pos="100000">
                          <a:srgbClr val="FFFFFF"/>
                        </a:gs>
                      </a:gsLst>
                      <a:lin ang="2700000" scaled="1"/>
                    </a:gradFill>
                  </a:tcPr>
                </a:tc>
              </a:tr>
              <a:tr h="318565">
                <a:tc>
                  <a:txBody>
                    <a:bodyPr/>
                    <a:lstStyle/>
                    <a:p>
                      <a:pPr algn="ctr">
                        <a:lnSpc>
                          <a:spcPts val="2200"/>
                        </a:lnSpc>
                        <a:spcAft>
                          <a:spcPts val="0"/>
                        </a:spcAft>
                      </a:pPr>
                      <a:r>
                        <a:rPr lang="zh-TW" sz="1400" kern="1200" dirty="0">
                          <a:effectLst/>
                          <a:latin typeface="微軟正黑體" panose="020B0604030504040204" pitchFamily="34" charset="-120"/>
                          <a:ea typeface="微軟正黑體" panose="020B0604030504040204" pitchFamily="34" charset="-120"/>
                        </a:rPr>
                        <a:t>入選學人簽約</a:t>
                      </a:r>
                      <a:endParaRPr lang="zh-TW" sz="1400" kern="100" dirty="0">
                        <a:solidFill>
                          <a:sysClr val="windowText" lastClr="000000"/>
                        </a:solidFill>
                        <a:effectLst/>
                        <a:latin typeface="微軟正黑體" panose="020B0604030504040204" pitchFamily="34" charset="-120"/>
                        <a:ea typeface="微軟正黑體" panose="020B0604030504040204" pitchFamily="34" charset="-120"/>
                        <a:cs typeface="新細明體" panose="02020500000000000000" pitchFamily="18" charset="-120"/>
                      </a:endParaRPr>
                    </a:p>
                  </a:txBody>
                  <a:tcPr marL="68580" marR="68580" marT="0" marB="0" anchor="ctr">
                    <a:gradFill>
                      <a:gsLst>
                        <a:gs pos="0">
                          <a:srgbClr val="CCECFF"/>
                        </a:gs>
                        <a:gs pos="100000">
                          <a:srgbClr val="FFFFFF"/>
                        </a:gs>
                      </a:gsLst>
                      <a:lin ang="2700000" scaled="1"/>
                    </a:gradFill>
                  </a:tcPr>
                </a:tc>
                <a:tc>
                  <a:txBody>
                    <a:bodyPr/>
                    <a:lstStyle/>
                    <a:p>
                      <a:pPr algn="ctr">
                        <a:lnSpc>
                          <a:spcPts val="2200"/>
                        </a:lnSpc>
                        <a:spcAft>
                          <a:spcPts val="0"/>
                        </a:spcAft>
                      </a:pPr>
                      <a:r>
                        <a:rPr lang="en-US" sz="1400" kern="1200" dirty="0">
                          <a:effectLst/>
                          <a:latin typeface="微軟正黑體" panose="020B0604030504040204" pitchFamily="34" charset="-120"/>
                          <a:ea typeface="微軟正黑體" panose="020B0604030504040204" pitchFamily="34" charset="-120"/>
                        </a:rPr>
                        <a:t>2018/01/02(</a:t>
                      </a:r>
                      <a:r>
                        <a:rPr lang="zh-TW" sz="1400" kern="1200" dirty="0">
                          <a:effectLst/>
                          <a:latin typeface="微軟正黑體" panose="020B0604030504040204" pitchFamily="34" charset="-120"/>
                          <a:ea typeface="微軟正黑體" panose="020B0604030504040204" pitchFamily="34" charset="-120"/>
                        </a:rPr>
                        <a:t>二</a:t>
                      </a:r>
                      <a:r>
                        <a:rPr lang="en-US" sz="1400" kern="1200" dirty="0">
                          <a:effectLst/>
                          <a:latin typeface="微軟正黑體" panose="020B0604030504040204" pitchFamily="34" charset="-120"/>
                          <a:ea typeface="微軟正黑體" panose="020B0604030504040204" pitchFamily="34" charset="-120"/>
                        </a:rPr>
                        <a:t>)~2018/01/15(</a:t>
                      </a:r>
                      <a:r>
                        <a:rPr lang="zh-TW" sz="1400" kern="1200" dirty="0">
                          <a:effectLst/>
                          <a:latin typeface="微軟正黑體" panose="020B0604030504040204" pitchFamily="34" charset="-120"/>
                          <a:ea typeface="微軟正黑體" panose="020B0604030504040204" pitchFamily="34" charset="-120"/>
                        </a:rPr>
                        <a:t>一</a:t>
                      </a:r>
                      <a:r>
                        <a:rPr lang="en-US" sz="1400" kern="1200" dirty="0">
                          <a:effectLst/>
                          <a:latin typeface="微軟正黑體" panose="020B0604030504040204" pitchFamily="34" charset="-120"/>
                          <a:ea typeface="微軟正黑體" panose="020B0604030504040204" pitchFamily="34" charset="-120"/>
                        </a:rPr>
                        <a:t>)</a:t>
                      </a:r>
                      <a:endParaRPr lang="zh-TW" sz="1400" kern="100" dirty="0">
                        <a:solidFill>
                          <a:sysClr val="windowText" lastClr="000000"/>
                        </a:solidFill>
                        <a:effectLst/>
                        <a:latin typeface="微軟正黑體" panose="020B0604030504040204" pitchFamily="34" charset="-120"/>
                        <a:ea typeface="微軟正黑體" panose="020B0604030504040204" pitchFamily="34" charset="-120"/>
                        <a:cs typeface="新細明體" panose="02020500000000000000" pitchFamily="18" charset="-120"/>
                      </a:endParaRPr>
                    </a:p>
                  </a:txBody>
                  <a:tcPr marL="68580" marR="68580" marT="0" marB="0" anchor="ctr">
                    <a:gradFill>
                      <a:gsLst>
                        <a:gs pos="0">
                          <a:srgbClr val="CCECFF"/>
                        </a:gs>
                        <a:gs pos="100000">
                          <a:srgbClr val="FFFFFF"/>
                        </a:gs>
                      </a:gsLst>
                      <a:lin ang="2700000" scaled="1"/>
                    </a:gradFill>
                  </a:tcPr>
                </a:tc>
              </a:tr>
              <a:tr h="318565">
                <a:tc>
                  <a:txBody>
                    <a:bodyPr/>
                    <a:lstStyle/>
                    <a:p>
                      <a:pPr algn="ctr">
                        <a:lnSpc>
                          <a:spcPts val="2200"/>
                        </a:lnSpc>
                        <a:spcAft>
                          <a:spcPts val="0"/>
                        </a:spcAft>
                      </a:pPr>
                      <a:r>
                        <a:rPr lang="zh-TW" sz="1400" kern="1200">
                          <a:effectLst/>
                          <a:latin typeface="微軟正黑體" panose="020B0604030504040204" pitchFamily="34" charset="-120"/>
                          <a:ea typeface="微軟正黑體" panose="020B0604030504040204" pitchFamily="34" charset="-120"/>
                        </a:rPr>
                        <a:t>入選學人報到</a:t>
                      </a:r>
                      <a:endParaRPr lang="zh-TW" sz="1400" kern="100">
                        <a:solidFill>
                          <a:sysClr val="windowText" lastClr="000000"/>
                        </a:solidFill>
                        <a:effectLst/>
                        <a:latin typeface="微軟正黑體" panose="020B0604030504040204" pitchFamily="34" charset="-120"/>
                        <a:ea typeface="微軟正黑體" panose="020B0604030504040204" pitchFamily="34" charset="-120"/>
                        <a:cs typeface="新細明體" panose="02020500000000000000" pitchFamily="18" charset="-120"/>
                      </a:endParaRPr>
                    </a:p>
                  </a:txBody>
                  <a:tcPr marL="68580" marR="68580" marT="0" marB="0" anchor="ctr">
                    <a:gradFill>
                      <a:gsLst>
                        <a:gs pos="0">
                          <a:srgbClr val="CCECFF"/>
                        </a:gs>
                        <a:gs pos="100000">
                          <a:srgbClr val="FFFFFF"/>
                        </a:gs>
                      </a:gsLst>
                      <a:lin ang="2700000" scaled="1"/>
                    </a:gradFill>
                  </a:tcPr>
                </a:tc>
                <a:tc>
                  <a:txBody>
                    <a:bodyPr/>
                    <a:lstStyle/>
                    <a:p>
                      <a:pPr algn="ctr">
                        <a:lnSpc>
                          <a:spcPts val="2200"/>
                        </a:lnSpc>
                        <a:spcAft>
                          <a:spcPts val="0"/>
                        </a:spcAft>
                      </a:pPr>
                      <a:r>
                        <a:rPr lang="en-US" sz="1400" kern="1200" dirty="0">
                          <a:effectLst/>
                          <a:latin typeface="微軟正黑體" panose="020B0604030504040204" pitchFamily="34" charset="-120"/>
                          <a:ea typeface="微軟正黑體" panose="020B0604030504040204" pitchFamily="34" charset="-120"/>
                        </a:rPr>
                        <a:t>2018/01/02(</a:t>
                      </a:r>
                      <a:r>
                        <a:rPr lang="zh-TW" sz="1400" kern="1200" dirty="0">
                          <a:effectLst/>
                          <a:latin typeface="微軟正黑體" panose="020B0604030504040204" pitchFamily="34" charset="-120"/>
                          <a:ea typeface="微軟正黑體" panose="020B0604030504040204" pitchFamily="34" charset="-120"/>
                        </a:rPr>
                        <a:t>二</a:t>
                      </a:r>
                      <a:r>
                        <a:rPr lang="en-US" sz="1400" kern="1200" dirty="0">
                          <a:effectLst/>
                          <a:latin typeface="微軟正黑體" panose="020B0604030504040204" pitchFamily="34" charset="-120"/>
                          <a:ea typeface="微軟正黑體" panose="020B0604030504040204" pitchFamily="34" charset="-120"/>
                        </a:rPr>
                        <a:t>)~ 2018/03/01</a:t>
                      </a:r>
                      <a:r>
                        <a:rPr lang="en-US" sz="1400" kern="100" spc="75" dirty="0">
                          <a:effectLst/>
                          <a:latin typeface="微軟正黑體" panose="020B0604030504040204" pitchFamily="34" charset="-120"/>
                          <a:ea typeface="微軟正黑體" panose="020B0604030504040204" pitchFamily="34" charset="-120"/>
                        </a:rPr>
                        <a:t>(</a:t>
                      </a:r>
                      <a:r>
                        <a:rPr lang="zh-TW" sz="1400" kern="100" spc="75" dirty="0">
                          <a:effectLst/>
                          <a:latin typeface="微軟正黑體" panose="020B0604030504040204" pitchFamily="34" charset="-120"/>
                          <a:ea typeface="微軟正黑體" panose="020B0604030504040204" pitchFamily="34" charset="-120"/>
                        </a:rPr>
                        <a:t>四</a:t>
                      </a:r>
                      <a:r>
                        <a:rPr lang="en-US" sz="1400" kern="100" spc="75" dirty="0">
                          <a:effectLst/>
                          <a:latin typeface="微軟正黑體" panose="020B0604030504040204" pitchFamily="34" charset="-120"/>
                          <a:ea typeface="微軟正黑體" panose="020B0604030504040204" pitchFamily="34" charset="-120"/>
                        </a:rPr>
                        <a:t>)</a:t>
                      </a:r>
                      <a:endParaRPr lang="zh-TW" sz="1400" kern="100" dirty="0">
                        <a:solidFill>
                          <a:sysClr val="windowText" lastClr="000000"/>
                        </a:solidFill>
                        <a:effectLst/>
                        <a:latin typeface="微軟正黑體" panose="020B0604030504040204" pitchFamily="34" charset="-120"/>
                        <a:ea typeface="微軟正黑體" panose="020B0604030504040204" pitchFamily="34" charset="-120"/>
                        <a:cs typeface="新細明體" panose="02020500000000000000" pitchFamily="18" charset="-120"/>
                      </a:endParaRPr>
                    </a:p>
                  </a:txBody>
                  <a:tcPr marL="68580" marR="68580" marT="0" marB="0" anchor="ctr">
                    <a:gradFill>
                      <a:gsLst>
                        <a:gs pos="0">
                          <a:srgbClr val="CCECFF"/>
                        </a:gs>
                        <a:gs pos="100000">
                          <a:srgbClr val="FFFFFF"/>
                        </a:gs>
                      </a:gsLst>
                      <a:lin ang="2700000" scaled="1"/>
                    </a:gradFill>
                  </a:tcPr>
                </a:tc>
              </a:tr>
              <a:tr h="318565">
                <a:tc>
                  <a:txBody>
                    <a:bodyPr/>
                    <a:lstStyle/>
                    <a:p>
                      <a:pPr algn="ctr">
                        <a:lnSpc>
                          <a:spcPts val="2200"/>
                        </a:lnSpc>
                        <a:spcAft>
                          <a:spcPts val="0"/>
                        </a:spcAft>
                      </a:pPr>
                      <a:r>
                        <a:rPr lang="zh-TW" sz="1400" kern="1200" dirty="0">
                          <a:effectLst/>
                          <a:latin typeface="微軟正黑體" panose="020B0604030504040204" pitchFamily="34" charset="-120"/>
                          <a:ea typeface="微軟正黑體" panose="020B0604030504040204" pitchFamily="34" charset="-120"/>
                        </a:rPr>
                        <a:t>入選學人參與交流活動</a:t>
                      </a:r>
                      <a:endParaRPr lang="zh-TW" sz="1400" kern="100" dirty="0">
                        <a:solidFill>
                          <a:sysClr val="windowText" lastClr="000000"/>
                        </a:solidFill>
                        <a:effectLst/>
                        <a:latin typeface="微軟正黑體" panose="020B0604030504040204" pitchFamily="34" charset="-120"/>
                        <a:ea typeface="微軟正黑體" panose="020B0604030504040204" pitchFamily="34" charset="-120"/>
                        <a:cs typeface="新細明體" panose="02020500000000000000" pitchFamily="18" charset="-120"/>
                      </a:endParaRPr>
                    </a:p>
                  </a:txBody>
                  <a:tcPr marL="68580" marR="68580" marT="0" marB="0" anchor="ctr">
                    <a:gradFill>
                      <a:gsLst>
                        <a:gs pos="0">
                          <a:srgbClr val="CCECFF"/>
                        </a:gs>
                        <a:gs pos="100000">
                          <a:srgbClr val="FFFFFF"/>
                        </a:gs>
                      </a:gsLst>
                      <a:lin ang="2700000" scaled="1"/>
                    </a:gradFill>
                  </a:tcPr>
                </a:tc>
                <a:tc>
                  <a:txBody>
                    <a:bodyPr/>
                    <a:lstStyle/>
                    <a:p>
                      <a:pPr algn="ctr">
                        <a:lnSpc>
                          <a:spcPts val="2200"/>
                        </a:lnSpc>
                        <a:spcAft>
                          <a:spcPts val="0"/>
                        </a:spcAft>
                      </a:pPr>
                      <a:r>
                        <a:rPr lang="en-US" sz="1400" kern="1200" dirty="0">
                          <a:effectLst/>
                          <a:latin typeface="微軟正黑體" panose="020B0604030504040204" pitchFamily="34" charset="-120"/>
                          <a:ea typeface="微軟正黑體" panose="020B0604030504040204" pitchFamily="34" charset="-120"/>
                        </a:rPr>
                        <a:t>2018/01/02(</a:t>
                      </a:r>
                      <a:r>
                        <a:rPr lang="zh-TW" sz="1400" kern="1200" dirty="0">
                          <a:effectLst/>
                          <a:latin typeface="微軟正黑體" panose="020B0604030504040204" pitchFamily="34" charset="-120"/>
                          <a:ea typeface="微軟正黑體" panose="020B0604030504040204" pitchFamily="34" charset="-120"/>
                        </a:rPr>
                        <a:t>二</a:t>
                      </a:r>
                      <a:r>
                        <a:rPr lang="en-US" sz="1400" kern="1200" dirty="0">
                          <a:effectLst/>
                          <a:latin typeface="微軟正黑體" panose="020B0604030504040204" pitchFamily="34" charset="-120"/>
                          <a:ea typeface="微軟正黑體" panose="020B0604030504040204" pitchFamily="34" charset="-120"/>
                        </a:rPr>
                        <a:t>)~ 2018/08/31</a:t>
                      </a:r>
                      <a:r>
                        <a:rPr lang="en-US" sz="1400" kern="100" spc="75" dirty="0">
                          <a:effectLst/>
                          <a:latin typeface="微軟正黑體" panose="020B0604030504040204" pitchFamily="34" charset="-120"/>
                          <a:ea typeface="微軟正黑體" panose="020B0604030504040204" pitchFamily="34" charset="-120"/>
                        </a:rPr>
                        <a:t>(</a:t>
                      </a:r>
                      <a:r>
                        <a:rPr lang="zh-TW" sz="1400" kern="100" spc="75" dirty="0">
                          <a:effectLst/>
                          <a:latin typeface="微軟正黑體" panose="020B0604030504040204" pitchFamily="34" charset="-120"/>
                          <a:ea typeface="微軟正黑體" panose="020B0604030504040204" pitchFamily="34" charset="-120"/>
                        </a:rPr>
                        <a:t>五</a:t>
                      </a:r>
                      <a:r>
                        <a:rPr lang="en-US" sz="1400" kern="100" spc="75" dirty="0">
                          <a:effectLst/>
                          <a:latin typeface="微軟正黑體" panose="020B0604030504040204" pitchFamily="34" charset="-120"/>
                          <a:ea typeface="微軟正黑體" panose="020B0604030504040204" pitchFamily="34" charset="-120"/>
                        </a:rPr>
                        <a:t>)</a:t>
                      </a:r>
                      <a:endParaRPr lang="zh-TW" sz="1400" kern="100" dirty="0">
                        <a:solidFill>
                          <a:sysClr val="windowText" lastClr="000000"/>
                        </a:solidFill>
                        <a:effectLst/>
                        <a:latin typeface="微軟正黑體" panose="020B0604030504040204" pitchFamily="34" charset="-120"/>
                        <a:ea typeface="微軟正黑體" panose="020B0604030504040204" pitchFamily="34" charset="-120"/>
                        <a:cs typeface="新細明體" panose="02020500000000000000" pitchFamily="18" charset="-120"/>
                      </a:endParaRPr>
                    </a:p>
                  </a:txBody>
                  <a:tcPr marL="68580" marR="68580" marT="0" marB="0" anchor="ctr">
                    <a:gradFill>
                      <a:gsLst>
                        <a:gs pos="0">
                          <a:srgbClr val="CCECFF"/>
                        </a:gs>
                        <a:gs pos="100000">
                          <a:srgbClr val="FFFFFF"/>
                        </a:gs>
                      </a:gsLst>
                      <a:lin ang="2700000" scaled="1"/>
                    </a:gradFill>
                  </a:tcPr>
                </a:tc>
              </a:tr>
            </a:tbl>
          </a:graphicData>
        </a:graphic>
      </p:graphicFrame>
      <p:sp>
        <p:nvSpPr>
          <p:cNvPr id="4" name="投影片編號版面配置區 3"/>
          <p:cNvSpPr>
            <a:spLocks noGrp="1"/>
          </p:cNvSpPr>
          <p:nvPr>
            <p:ph type="sldNum" sz="quarter" idx="10"/>
          </p:nvPr>
        </p:nvSpPr>
        <p:spPr>
          <a:xfrm>
            <a:off x="7239000" y="6397986"/>
            <a:ext cx="1905000" cy="285750"/>
          </a:xfrm>
        </p:spPr>
        <p:txBody>
          <a:bodyPr/>
          <a:lstStyle/>
          <a:p>
            <a:pPr>
              <a:defRPr/>
            </a:pPr>
            <a:fld id="{4C7B59F6-2833-401B-A89E-692C71A310BC}" type="slidenum">
              <a:rPr lang="en-US" altLang="zh-TW" smtClean="0">
                <a:solidFill>
                  <a:schemeClr val="bg1">
                    <a:lumMod val="50000"/>
                  </a:schemeClr>
                </a:solidFill>
              </a:rPr>
              <a:pPr>
                <a:defRPr/>
              </a:pPr>
              <a:t>7</a:t>
            </a:fld>
            <a:endParaRPr lang="en-US" altLang="zh-TW" dirty="0">
              <a:solidFill>
                <a:schemeClr val="bg1">
                  <a:lumMod val="50000"/>
                </a:schemeClr>
              </a:solidFill>
            </a:endParaRPr>
          </a:p>
        </p:txBody>
      </p:sp>
      <p:sp>
        <p:nvSpPr>
          <p:cNvPr id="8" name="標題 1"/>
          <p:cNvSpPr txBox="1">
            <a:spLocks/>
          </p:cNvSpPr>
          <p:nvPr/>
        </p:nvSpPr>
        <p:spPr bwMode="auto">
          <a:xfrm>
            <a:off x="721971" y="138001"/>
            <a:ext cx="7772400" cy="7207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kumimoji="1" sz="3200" b="1">
                <a:solidFill>
                  <a:schemeClr val="tx2"/>
                </a:solidFill>
                <a:effectLst>
                  <a:outerShdw blurRad="38100" dist="38100" dir="2700000" algn="tl">
                    <a:srgbClr val="C0C0C0"/>
                  </a:outerShdw>
                </a:effectLst>
                <a:latin typeface="+mj-lt"/>
                <a:ea typeface="+mj-ea"/>
                <a:cs typeface="+mj-cs"/>
              </a:defRPr>
            </a:lvl1pPr>
            <a:lvl2pPr algn="ctr" rtl="0" eaLnBrk="0" fontAlgn="base" hangingPunct="0">
              <a:spcBef>
                <a:spcPct val="0"/>
              </a:spcBef>
              <a:spcAft>
                <a:spcPct val="0"/>
              </a:spcAft>
              <a:defRPr kumimoji="1" sz="3200" b="1">
                <a:solidFill>
                  <a:schemeClr val="tx2"/>
                </a:solidFill>
                <a:effectLst>
                  <a:outerShdw blurRad="38100" dist="38100" dir="2700000" algn="tl">
                    <a:srgbClr val="C0C0C0"/>
                  </a:outerShdw>
                </a:effectLst>
                <a:latin typeface="Arial" charset="0"/>
                <a:ea typeface="標楷體" pitchFamily="65" charset="-120"/>
              </a:defRPr>
            </a:lvl2pPr>
            <a:lvl3pPr algn="ctr" rtl="0" eaLnBrk="0" fontAlgn="base" hangingPunct="0">
              <a:spcBef>
                <a:spcPct val="0"/>
              </a:spcBef>
              <a:spcAft>
                <a:spcPct val="0"/>
              </a:spcAft>
              <a:defRPr kumimoji="1" sz="3200" b="1">
                <a:solidFill>
                  <a:schemeClr val="tx2"/>
                </a:solidFill>
                <a:effectLst>
                  <a:outerShdw blurRad="38100" dist="38100" dir="2700000" algn="tl">
                    <a:srgbClr val="C0C0C0"/>
                  </a:outerShdw>
                </a:effectLst>
                <a:latin typeface="Arial" charset="0"/>
                <a:ea typeface="標楷體" pitchFamily="65" charset="-120"/>
              </a:defRPr>
            </a:lvl3pPr>
            <a:lvl4pPr algn="ctr" rtl="0" eaLnBrk="0" fontAlgn="base" hangingPunct="0">
              <a:spcBef>
                <a:spcPct val="0"/>
              </a:spcBef>
              <a:spcAft>
                <a:spcPct val="0"/>
              </a:spcAft>
              <a:defRPr kumimoji="1" sz="3200" b="1">
                <a:solidFill>
                  <a:schemeClr val="tx2"/>
                </a:solidFill>
                <a:effectLst>
                  <a:outerShdw blurRad="38100" dist="38100" dir="2700000" algn="tl">
                    <a:srgbClr val="C0C0C0"/>
                  </a:outerShdw>
                </a:effectLst>
                <a:latin typeface="Arial" charset="0"/>
                <a:ea typeface="標楷體" pitchFamily="65" charset="-120"/>
              </a:defRPr>
            </a:lvl4pPr>
            <a:lvl5pPr algn="ctr" rtl="0" eaLnBrk="0" fontAlgn="base" hangingPunct="0">
              <a:spcBef>
                <a:spcPct val="0"/>
              </a:spcBef>
              <a:spcAft>
                <a:spcPct val="0"/>
              </a:spcAft>
              <a:defRPr kumimoji="1" sz="3200" b="1">
                <a:solidFill>
                  <a:schemeClr val="tx2"/>
                </a:solidFill>
                <a:effectLst>
                  <a:outerShdw blurRad="38100" dist="38100" dir="2700000" algn="tl">
                    <a:srgbClr val="C0C0C0"/>
                  </a:outerShdw>
                </a:effectLst>
                <a:latin typeface="Arial" charset="0"/>
                <a:ea typeface="標楷體" pitchFamily="65" charset="-120"/>
              </a:defRPr>
            </a:lvl5pPr>
            <a:lvl6pPr marL="457200" algn="ctr" rtl="0" fontAlgn="base">
              <a:spcBef>
                <a:spcPct val="0"/>
              </a:spcBef>
              <a:spcAft>
                <a:spcPct val="0"/>
              </a:spcAft>
              <a:defRPr kumimoji="1" sz="3200" b="1">
                <a:solidFill>
                  <a:schemeClr val="tx2"/>
                </a:solidFill>
                <a:effectLst>
                  <a:outerShdw blurRad="38100" dist="38100" dir="2700000" algn="tl">
                    <a:srgbClr val="C0C0C0"/>
                  </a:outerShdw>
                </a:effectLst>
                <a:latin typeface="Arial" charset="0"/>
                <a:ea typeface="標楷體" pitchFamily="65" charset="-120"/>
              </a:defRPr>
            </a:lvl6pPr>
            <a:lvl7pPr marL="914400" algn="ctr" rtl="0" fontAlgn="base">
              <a:spcBef>
                <a:spcPct val="0"/>
              </a:spcBef>
              <a:spcAft>
                <a:spcPct val="0"/>
              </a:spcAft>
              <a:defRPr kumimoji="1" sz="3200" b="1">
                <a:solidFill>
                  <a:schemeClr val="tx2"/>
                </a:solidFill>
                <a:effectLst>
                  <a:outerShdw blurRad="38100" dist="38100" dir="2700000" algn="tl">
                    <a:srgbClr val="C0C0C0"/>
                  </a:outerShdw>
                </a:effectLst>
                <a:latin typeface="Arial" charset="0"/>
                <a:ea typeface="標楷體" pitchFamily="65" charset="-120"/>
              </a:defRPr>
            </a:lvl7pPr>
            <a:lvl8pPr marL="1371600" algn="ctr" rtl="0" fontAlgn="base">
              <a:spcBef>
                <a:spcPct val="0"/>
              </a:spcBef>
              <a:spcAft>
                <a:spcPct val="0"/>
              </a:spcAft>
              <a:defRPr kumimoji="1" sz="3200" b="1">
                <a:solidFill>
                  <a:schemeClr val="tx2"/>
                </a:solidFill>
                <a:effectLst>
                  <a:outerShdw blurRad="38100" dist="38100" dir="2700000" algn="tl">
                    <a:srgbClr val="C0C0C0"/>
                  </a:outerShdw>
                </a:effectLst>
                <a:latin typeface="Arial" charset="0"/>
                <a:ea typeface="標楷體" pitchFamily="65" charset="-120"/>
              </a:defRPr>
            </a:lvl8pPr>
            <a:lvl9pPr marL="1828800" algn="ctr" rtl="0" fontAlgn="base">
              <a:spcBef>
                <a:spcPct val="0"/>
              </a:spcBef>
              <a:spcAft>
                <a:spcPct val="0"/>
              </a:spcAft>
              <a:defRPr kumimoji="1" sz="3200" b="1">
                <a:solidFill>
                  <a:schemeClr val="tx2"/>
                </a:solidFill>
                <a:effectLst>
                  <a:outerShdw blurRad="38100" dist="38100" dir="2700000" algn="tl">
                    <a:srgbClr val="C0C0C0"/>
                  </a:outerShdw>
                </a:effectLst>
                <a:latin typeface="Arial" charset="0"/>
                <a:ea typeface="標楷體" pitchFamily="65" charset="-120"/>
              </a:defRPr>
            </a:lvl9pPr>
          </a:lstStyle>
          <a:p>
            <a:r>
              <a:rPr kumimoji="0" lang="zh-TW" altLang="en-US" sz="3600" b="0" kern="0" dirty="0" smtClean="0">
                <a:effectLst/>
                <a:latin typeface="微軟正黑體" panose="020B0604030504040204" pitchFamily="34" charset="-120"/>
                <a:ea typeface="微軟正黑體" panose="020B0604030504040204" pitchFamily="34" charset="-120"/>
                <a:cs typeface="+mn-ea"/>
                <a:sym typeface="+mn-lt"/>
              </a:rPr>
              <a:t>徵選方式與期程</a:t>
            </a:r>
            <a:endParaRPr lang="zh-TW" altLang="en-US" sz="3600" b="0" kern="0" dirty="0">
              <a:effectLst/>
              <a:latin typeface="微軟正黑體" panose="020B0604030504040204" pitchFamily="34" charset="-120"/>
              <a:ea typeface="微軟正黑體" panose="020B0604030504040204" pitchFamily="34" charset="-120"/>
            </a:endParaRPr>
          </a:p>
        </p:txBody>
      </p:sp>
      <p:sp>
        <p:nvSpPr>
          <p:cNvPr id="9" name="AutoShape 23"/>
          <p:cNvSpPr>
            <a:spLocks noChangeArrowheads="1"/>
          </p:cNvSpPr>
          <p:nvPr/>
        </p:nvSpPr>
        <p:spPr bwMode="auto">
          <a:xfrm>
            <a:off x="611560" y="1498050"/>
            <a:ext cx="7704857" cy="1872208"/>
          </a:xfrm>
          <a:prstGeom prst="roundRect">
            <a:avLst>
              <a:gd name="adj" fmla="val 8018"/>
            </a:avLst>
          </a:prstGeom>
          <a:gradFill rotWithShape="1">
            <a:gsLst>
              <a:gs pos="0">
                <a:srgbClr val="CCECFF"/>
              </a:gs>
              <a:gs pos="100000">
                <a:srgbClr val="FFFFFF"/>
              </a:gs>
            </a:gsLst>
            <a:lin ang="2700000" scaled="1"/>
          </a:gradFill>
          <a:ln w="25400">
            <a:noFill/>
            <a:round/>
            <a:headEnd/>
            <a:tailEnd/>
          </a:ln>
          <a:effectLst>
            <a:outerShdw blurRad="50800" dist="38100" dir="2700000" algn="tl" rotWithShape="0">
              <a:prstClr val="black">
                <a:alpha val="40000"/>
              </a:prstClr>
            </a:outerShdw>
          </a:effectLst>
        </p:spPr>
        <p:txBody>
          <a:bodyPr lIns="71997" tIns="89996" rIns="71997" bIns="89996" anchor="ctr"/>
          <a:lstStyle>
            <a:lvl1pPr marL="180975" indent="-180975" defTabSz="1130300" eaLnBrk="0" hangingPunct="0">
              <a:spcBef>
                <a:spcPct val="20000"/>
              </a:spcBef>
              <a:buChar char="•"/>
              <a:defRPr kumimoji="1" sz="2800" b="1">
                <a:solidFill>
                  <a:schemeClr val="tx1"/>
                </a:solidFill>
                <a:latin typeface="Times New Roman" pitchFamily="18" charset="0"/>
                <a:ea typeface="標楷體" pitchFamily="65" charset="-120"/>
              </a:defRPr>
            </a:lvl1pPr>
            <a:lvl2pPr marL="742950" indent="-285750" defTabSz="1130300" eaLnBrk="0" hangingPunct="0">
              <a:spcBef>
                <a:spcPct val="20000"/>
              </a:spcBef>
              <a:buChar char="–"/>
              <a:defRPr kumimoji="1" sz="2400" b="1">
                <a:solidFill>
                  <a:schemeClr val="tx1"/>
                </a:solidFill>
                <a:latin typeface="Times New Roman" pitchFamily="18" charset="0"/>
                <a:ea typeface="標楷體" pitchFamily="65" charset="-120"/>
              </a:defRPr>
            </a:lvl2pPr>
            <a:lvl3pPr marL="1143000" indent="-228600" defTabSz="1130300" eaLnBrk="0" hangingPunct="0">
              <a:spcBef>
                <a:spcPct val="20000"/>
              </a:spcBef>
              <a:buChar char="•"/>
              <a:defRPr kumimoji="1" sz="2000" b="1">
                <a:solidFill>
                  <a:schemeClr val="tx1"/>
                </a:solidFill>
                <a:latin typeface="Times New Roman" pitchFamily="18" charset="0"/>
                <a:ea typeface="標楷體" pitchFamily="65" charset="-120"/>
              </a:defRPr>
            </a:lvl3pPr>
            <a:lvl4pPr marL="1600200" indent="-228600" defTabSz="1130300" eaLnBrk="0" hangingPunct="0">
              <a:spcBef>
                <a:spcPct val="20000"/>
              </a:spcBef>
              <a:buChar char="–"/>
              <a:defRPr kumimoji="1" b="1">
                <a:solidFill>
                  <a:schemeClr val="tx1"/>
                </a:solidFill>
                <a:latin typeface="Times New Roman" pitchFamily="18" charset="0"/>
                <a:ea typeface="標楷體" pitchFamily="65" charset="-120"/>
              </a:defRPr>
            </a:lvl4pPr>
            <a:lvl5pPr marL="2057400" indent="-228600" defTabSz="1130300" eaLnBrk="0" hangingPunct="0">
              <a:spcBef>
                <a:spcPct val="20000"/>
              </a:spcBef>
              <a:buChar char="»"/>
              <a:defRPr kumimoji="1" b="1">
                <a:solidFill>
                  <a:schemeClr val="tx1"/>
                </a:solidFill>
                <a:latin typeface="Times New Roman" pitchFamily="18" charset="0"/>
                <a:ea typeface="標楷體" pitchFamily="65" charset="-120"/>
              </a:defRPr>
            </a:lvl5pPr>
            <a:lvl6pPr marL="2514600" indent="-228600" defTabSz="1130300" eaLnBrk="0" fontAlgn="base" hangingPunct="0">
              <a:spcBef>
                <a:spcPct val="20000"/>
              </a:spcBef>
              <a:spcAft>
                <a:spcPct val="0"/>
              </a:spcAft>
              <a:buChar char="»"/>
              <a:defRPr kumimoji="1" b="1">
                <a:solidFill>
                  <a:schemeClr val="tx1"/>
                </a:solidFill>
                <a:latin typeface="Times New Roman" pitchFamily="18" charset="0"/>
                <a:ea typeface="標楷體" pitchFamily="65" charset="-120"/>
              </a:defRPr>
            </a:lvl6pPr>
            <a:lvl7pPr marL="2971800" indent="-228600" defTabSz="1130300" eaLnBrk="0" fontAlgn="base" hangingPunct="0">
              <a:spcBef>
                <a:spcPct val="20000"/>
              </a:spcBef>
              <a:spcAft>
                <a:spcPct val="0"/>
              </a:spcAft>
              <a:buChar char="»"/>
              <a:defRPr kumimoji="1" b="1">
                <a:solidFill>
                  <a:schemeClr val="tx1"/>
                </a:solidFill>
                <a:latin typeface="Times New Roman" pitchFamily="18" charset="0"/>
                <a:ea typeface="標楷體" pitchFamily="65" charset="-120"/>
              </a:defRPr>
            </a:lvl7pPr>
            <a:lvl8pPr marL="3429000" indent="-228600" defTabSz="1130300" eaLnBrk="0" fontAlgn="base" hangingPunct="0">
              <a:spcBef>
                <a:spcPct val="20000"/>
              </a:spcBef>
              <a:spcAft>
                <a:spcPct val="0"/>
              </a:spcAft>
              <a:buChar char="»"/>
              <a:defRPr kumimoji="1" b="1">
                <a:solidFill>
                  <a:schemeClr val="tx1"/>
                </a:solidFill>
                <a:latin typeface="Times New Roman" pitchFamily="18" charset="0"/>
                <a:ea typeface="標楷體" pitchFamily="65" charset="-120"/>
              </a:defRPr>
            </a:lvl8pPr>
            <a:lvl9pPr marL="3886200" indent="-228600" defTabSz="1130300" eaLnBrk="0" fontAlgn="base" hangingPunct="0">
              <a:spcBef>
                <a:spcPct val="20000"/>
              </a:spcBef>
              <a:spcAft>
                <a:spcPct val="0"/>
              </a:spcAft>
              <a:buChar char="»"/>
              <a:defRPr kumimoji="1" b="1">
                <a:solidFill>
                  <a:schemeClr val="tx1"/>
                </a:solidFill>
                <a:latin typeface="Times New Roman" pitchFamily="18" charset="0"/>
                <a:ea typeface="標楷體" pitchFamily="65" charset="-120"/>
              </a:defRPr>
            </a:lvl9pPr>
          </a:lstStyle>
          <a:p>
            <a:pPr marL="342900" indent="-342900">
              <a:lnSpc>
                <a:spcPts val="2500"/>
              </a:lnSpc>
              <a:spcBef>
                <a:spcPts val="0"/>
              </a:spcBef>
              <a:buFont typeface="+mj-lt"/>
              <a:buAutoNum type="arabicPeriod"/>
            </a:pPr>
            <a:r>
              <a:rPr lang="zh-TW" altLang="en-US" sz="1400" b="0" dirty="0" smtClean="0">
                <a:latin typeface="微軟正黑體" panose="020B0604030504040204" pitchFamily="34" charset="-120"/>
                <a:ea typeface="微軟正黑體" panose="020B0604030504040204" pitchFamily="34" charset="-120"/>
              </a:rPr>
              <a:t>本</a:t>
            </a:r>
            <a:r>
              <a:rPr lang="zh-TW" altLang="en-US" sz="1400" b="0" dirty="0">
                <a:latin typeface="微軟正黑體" panose="020B0604030504040204" pitchFamily="34" charset="-120"/>
                <a:ea typeface="微軟正黑體" panose="020B0604030504040204" pitchFamily="34" charset="-120"/>
              </a:rPr>
              <a:t>期程方案至</a:t>
            </a:r>
            <a:r>
              <a:rPr lang="en-US" altLang="zh-TW" sz="1400" u="sng" dirty="0">
                <a:latin typeface="微軟正黑體" panose="020B0604030504040204" pitchFamily="34" charset="-120"/>
                <a:ea typeface="微軟正黑體" panose="020B0604030504040204" pitchFamily="34" charset="-120"/>
              </a:rPr>
              <a:t>107</a:t>
            </a:r>
            <a:r>
              <a:rPr lang="zh-TW" altLang="en-US" sz="1400" u="sng" dirty="0">
                <a:latin typeface="微軟正黑體" panose="020B0604030504040204" pitchFamily="34" charset="-120"/>
                <a:ea typeface="微軟正黑體" panose="020B0604030504040204" pitchFamily="34" charset="-120"/>
              </a:rPr>
              <a:t>年</a:t>
            </a:r>
            <a:r>
              <a:rPr lang="en-US" altLang="zh-TW" sz="1400" u="sng" dirty="0">
                <a:latin typeface="微軟正黑體" panose="020B0604030504040204" pitchFamily="34" charset="-120"/>
                <a:ea typeface="微軟正黑體" panose="020B0604030504040204" pitchFamily="34" charset="-120"/>
              </a:rPr>
              <a:t>8</a:t>
            </a:r>
            <a:r>
              <a:rPr lang="zh-TW" altLang="en-US" sz="1400" u="sng" dirty="0">
                <a:latin typeface="微軟正黑體" panose="020B0604030504040204" pitchFamily="34" charset="-120"/>
                <a:ea typeface="微軟正黑體" panose="020B0604030504040204" pitchFamily="34" charset="-120"/>
              </a:rPr>
              <a:t>月</a:t>
            </a:r>
            <a:r>
              <a:rPr lang="en-US" altLang="zh-TW" sz="1400" u="sng" dirty="0">
                <a:latin typeface="微軟正黑體" panose="020B0604030504040204" pitchFamily="34" charset="-120"/>
                <a:ea typeface="微軟正黑體" panose="020B0604030504040204" pitchFamily="34" charset="-120"/>
              </a:rPr>
              <a:t>31</a:t>
            </a:r>
            <a:r>
              <a:rPr lang="zh-TW" altLang="en-US" sz="1400" u="sng" dirty="0">
                <a:latin typeface="微軟正黑體" panose="020B0604030504040204" pitchFamily="34" charset="-120"/>
                <a:ea typeface="微軟正黑體" panose="020B0604030504040204" pitchFamily="34" charset="-120"/>
              </a:rPr>
              <a:t>日止</a:t>
            </a:r>
            <a:r>
              <a:rPr lang="zh-TW" altLang="en-US" sz="1400" b="0" dirty="0">
                <a:latin typeface="微軟正黑體" panose="020B0604030504040204" pitchFamily="34" charset="-120"/>
                <a:ea typeface="微軟正黑體" panose="020B0604030504040204" pitchFamily="34" charset="-120"/>
              </a:rPr>
              <a:t>，</a:t>
            </a:r>
            <a:r>
              <a:rPr lang="zh-TW" altLang="en-US" sz="1400" u="sng" dirty="0">
                <a:latin typeface="微軟正黑體" panose="020B0604030504040204" pitchFamily="34" charset="-120"/>
                <a:ea typeface="微軟正黑體" panose="020B0604030504040204" pitchFamily="34" charset="-120"/>
              </a:rPr>
              <a:t>預計以甄選</a:t>
            </a:r>
            <a:r>
              <a:rPr lang="en-US" altLang="zh-TW" sz="1400" u="sng" dirty="0">
                <a:latin typeface="微軟正黑體" panose="020B0604030504040204" pitchFamily="34" charset="-120"/>
                <a:ea typeface="微軟正黑體" panose="020B0604030504040204" pitchFamily="34" charset="-120"/>
              </a:rPr>
              <a:t>100</a:t>
            </a:r>
            <a:r>
              <a:rPr lang="zh-TW" altLang="en-US" sz="1400" u="sng" dirty="0">
                <a:latin typeface="微軟正黑體" panose="020B0604030504040204" pitchFamily="34" charset="-120"/>
                <a:ea typeface="微軟正黑體" panose="020B0604030504040204" pitchFamily="34" charset="-120"/>
              </a:rPr>
              <a:t>名學人為原則</a:t>
            </a:r>
            <a:r>
              <a:rPr lang="zh-TW" altLang="en-US" sz="1400" b="0" dirty="0">
                <a:latin typeface="微軟正黑體" panose="020B0604030504040204" pitchFamily="34" charset="-120"/>
                <a:ea typeface="微軟正黑體" panose="020B0604030504040204" pitchFamily="34" charset="-120"/>
              </a:rPr>
              <a:t>，若符合資格條件之申請者未達</a:t>
            </a:r>
            <a:r>
              <a:rPr lang="en-US" altLang="zh-TW" sz="1400" b="0" dirty="0">
                <a:latin typeface="微軟正黑體" panose="020B0604030504040204" pitchFamily="34" charset="-120"/>
                <a:ea typeface="微軟正黑體" panose="020B0604030504040204" pitchFamily="34" charset="-120"/>
              </a:rPr>
              <a:t>100</a:t>
            </a:r>
            <a:r>
              <a:rPr lang="zh-TW" altLang="en-US" sz="1400" b="0" dirty="0">
                <a:latin typeface="微軟正黑體" panose="020B0604030504040204" pitchFamily="34" charset="-120"/>
                <a:ea typeface="微軟正黑體" panose="020B0604030504040204" pitchFamily="34" charset="-120"/>
              </a:rPr>
              <a:t>名，亦可不足額錄取。本方案執行期間，若遇多位返國學人短期「畢業出場」，科技部可視經費結餘情形，另開招募名額，不受員額限制。</a:t>
            </a:r>
          </a:p>
          <a:p>
            <a:pPr marL="342900" indent="-342900">
              <a:lnSpc>
                <a:spcPts val="2500"/>
              </a:lnSpc>
              <a:spcBef>
                <a:spcPts val="0"/>
              </a:spcBef>
              <a:buFont typeface="+mj-lt"/>
              <a:buAutoNum type="arabicPeriod"/>
            </a:pPr>
            <a:r>
              <a:rPr lang="zh-TW" altLang="en-US" sz="1400" b="0" dirty="0" smtClean="0">
                <a:latin typeface="微軟正黑體" panose="020B0604030504040204" pitchFamily="34" charset="-120"/>
                <a:ea typeface="微軟正黑體" panose="020B0604030504040204" pitchFamily="34" charset="-120"/>
              </a:rPr>
              <a:t>學人</a:t>
            </a:r>
            <a:r>
              <a:rPr lang="zh-TW" altLang="en-US" sz="1400" b="0" dirty="0">
                <a:latin typeface="微軟正黑體" panose="020B0604030504040204" pitchFamily="34" charset="-120"/>
                <a:ea typeface="微軟正黑體" panose="020B0604030504040204" pitchFamily="34" charset="-120"/>
              </a:rPr>
              <a:t>徵選採</a:t>
            </a:r>
            <a:r>
              <a:rPr lang="zh-TW" altLang="en-US" sz="1400" u="sng" dirty="0">
                <a:latin typeface="微軟正黑體" panose="020B0604030504040204" pitchFamily="34" charset="-120"/>
                <a:ea typeface="微軟正黑體" panose="020B0604030504040204" pitchFamily="34" charset="-120"/>
              </a:rPr>
              <a:t>初審與複審</a:t>
            </a:r>
            <a:r>
              <a:rPr lang="zh-TW" altLang="en-US" sz="1400" b="0" dirty="0">
                <a:latin typeface="微軟正黑體" panose="020B0604030504040204" pitchFamily="34" charset="-120"/>
                <a:ea typeface="微軟正黑體" panose="020B0604030504040204" pitchFamily="34" charset="-120"/>
              </a:rPr>
              <a:t>二階段辦理。初審為書面資格審查。複審為召集相關領域產學界專家進行書面及會議實質審查，並視需要透過電話或視訊訪談</a:t>
            </a:r>
            <a:r>
              <a:rPr lang="zh-TW" altLang="en-US" sz="1400" b="0" dirty="0" smtClean="0">
                <a:latin typeface="微軟正黑體" panose="020B0604030504040204" pitchFamily="34" charset="-120"/>
                <a:ea typeface="微軟正黑體" panose="020B0604030504040204" pitchFamily="34" charset="-120"/>
              </a:rPr>
              <a:t>。</a:t>
            </a:r>
            <a:endParaRPr lang="zh-TW" altLang="en-US" sz="1400" b="0" dirty="0">
              <a:latin typeface="微軟正黑體" panose="020B0604030504040204" pitchFamily="34" charset="-120"/>
              <a:ea typeface="微軟正黑體" panose="020B0604030504040204" pitchFamily="34" charset="-120"/>
            </a:endParaRPr>
          </a:p>
        </p:txBody>
      </p:sp>
      <p:sp>
        <p:nvSpPr>
          <p:cNvPr id="10" name="文字方塊 9"/>
          <p:cNvSpPr txBox="1"/>
          <p:nvPr/>
        </p:nvSpPr>
        <p:spPr>
          <a:xfrm>
            <a:off x="611559" y="3573016"/>
            <a:ext cx="2697901" cy="369332"/>
          </a:xfrm>
          <a:prstGeom prst="rect">
            <a:avLst/>
          </a:prstGeom>
          <a:noFill/>
        </p:spPr>
        <p:txBody>
          <a:bodyPr wrap="square" rtlCol="0">
            <a:spAutoFit/>
          </a:bodyPr>
          <a:lstStyle/>
          <a:p>
            <a:r>
              <a:rPr lang="zh-TW" altLang="en-US" dirty="0" smtClean="0">
                <a:latin typeface="新細明體" panose="02020500000000000000" pitchFamily="18" charset="-120"/>
                <a:ea typeface="新細明體" panose="02020500000000000000" pitchFamily="18" charset="-120"/>
              </a:rPr>
              <a:t>▼ </a:t>
            </a:r>
            <a:r>
              <a:rPr lang="zh-TW" altLang="en-US" b="1" dirty="0" smtClean="0">
                <a:latin typeface="新細明體" panose="02020500000000000000" pitchFamily="18" charset="-120"/>
                <a:ea typeface="新細明體" panose="02020500000000000000" pitchFamily="18" charset="-120"/>
              </a:rPr>
              <a:t>甄</a:t>
            </a:r>
            <a:r>
              <a:rPr lang="zh-TW" altLang="en-US" b="1" dirty="0" smtClean="0">
                <a:latin typeface="微軟正黑體" panose="020B0604030504040204" pitchFamily="34" charset="-120"/>
                <a:ea typeface="微軟正黑體" panose="020B0604030504040204" pitchFamily="34" charset="-120"/>
              </a:rPr>
              <a:t>件</a:t>
            </a:r>
            <a:r>
              <a:rPr lang="zh-TW" altLang="en-US" b="1" dirty="0" smtClean="0">
                <a:latin typeface="微軟正黑體" panose="020B0604030504040204" pitchFamily="34" charset="-120"/>
                <a:ea typeface="微軟正黑體" panose="020B0604030504040204" pitchFamily="34" charset="-120"/>
              </a:rPr>
              <a:t>期程</a:t>
            </a:r>
            <a:endParaRPr lang="zh-TW" altLang="en-US" b="1" dirty="0">
              <a:latin typeface="微軟正黑體" panose="020B0604030504040204" pitchFamily="34" charset="-120"/>
              <a:ea typeface="微軟正黑體" panose="020B0604030504040204" pitchFamily="34" charset="-120"/>
            </a:endParaRPr>
          </a:p>
        </p:txBody>
      </p:sp>
      <p:sp>
        <p:nvSpPr>
          <p:cNvPr id="11" name="文字方塊 10"/>
          <p:cNvSpPr txBox="1"/>
          <p:nvPr/>
        </p:nvSpPr>
        <p:spPr>
          <a:xfrm>
            <a:off x="611559" y="1052736"/>
            <a:ext cx="2697901" cy="369332"/>
          </a:xfrm>
          <a:prstGeom prst="rect">
            <a:avLst/>
          </a:prstGeom>
          <a:noFill/>
        </p:spPr>
        <p:txBody>
          <a:bodyPr wrap="square" rtlCol="0">
            <a:spAutoFit/>
          </a:bodyPr>
          <a:lstStyle/>
          <a:p>
            <a:r>
              <a:rPr lang="zh-TW" altLang="en-US" dirty="0" smtClean="0">
                <a:latin typeface="新細明體" panose="02020500000000000000" pitchFamily="18" charset="-120"/>
                <a:ea typeface="新細明體" panose="02020500000000000000" pitchFamily="18" charset="-120"/>
              </a:rPr>
              <a:t>▼ </a:t>
            </a:r>
            <a:r>
              <a:rPr lang="zh-TW" altLang="en-US" b="1" dirty="0" smtClean="0">
                <a:latin typeface="新細明體" panose="02020500000000000000" pitchFamily="18" charset="-120"/>
                <a:ea typeface="新細明體" panose="02020500000000000000" pitchFamily="18" charset="-120"/>
              </a:rPr>
              <a:t>甄</a:t>
            </a:r>
            <a:r>
              <a:rPr lang="zh-TW" altLang="en-US" b="1" dirty="0" smtClean="0">
                <a:latin typeface="微軟正黑體" panose="020B0604030504040204" pitchFamily="34" charset="-120"/>
                <a:ea typeface="微軟正黑體" panose="020B0604030504040204" pitchFamily="34" charset="-120"/>
              </a:rPr>
              <a:t>選</a:t>
            </a:r>
            <a:r>
              <a:rPr lang="zh-TW" altLang="en-US" b="1" dirty="0" smtClean="0">
                <a:latin typeface="微軟正黑體" panose="020B0604030504040204" pitchFamily="34" charset="-120"/>
                <a:ea typeface="微軟正黑體" panose="020B0604030504040204" pitchFamily="34" charset="-120"/>
              </a:rPr>
              <a:t>方式</a:t>
            </a:r>
            <a:endParaRPr lang="zh-TW" altLang="en-US" b="1" dirty="0">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266755001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編號版面配置區 1"/>
          <p:cNvSpPr>
            <a:spLocks noGrp="1"/>
          </p:cNvSpPr>
          <p:nvPr>
            <p:ph type="sldNum" sz="quarter" idx="12"/>
          </p:nvPr>
        </p:nvSpPr>
        <p:spPr>
          <a:xfrm>
            <a:off x="7239000" y="6458700"/>
            <a:ext cx="1905000" cy="457200"/>
          </a:xfrm>
        </p:spPr>
        <p:txBody>
          <a:bodyPr/>
          <a:lstStyle/>
          <a:p>
            <a:fld id="{58CA2815-0B3A-43EB-BF28-5E190E603AA2}" type="slidenum">
              <a:rPr lang="zh-TW" altLang="en-US" smtClean="0">
                <a:solidFill>
                  <a:prstClr val="black">
                    <a:tint val="75000"/>
                  </a:prstClr>
                </a:solidFill>
              </a:rPr>
              <a:pPr/>
              <a:t>8</a:t>
            </a:fld>
            <a:endParaRPr lang="zh-TW" altLang="en-US">
              <a:solidFill>
                <a:prstClr val="black">
                  <a:tint val="75000"/>
                </a:prstClr>
              </a:solidFill>
            </a:endParaRPr>
          </a:p>
        </p:txBody>
      </p:sp>
      <p:sp>
        <p:nvSpPr>
          <p:cNvPr id="34" name="AutoShape 23"/>
          <p:cNvSpPr>
            <a:spLocks noChangeArrowheads="1"/>
          </p:cNvSpPr>
          <p:nvPr/>
        </p:nvSpPr>
        <p:spPr bwMode="auto">
          <a:xfrm>
            <a:off x="705927" y="1412776"/>
            <a:ext cx="7776864" cy="3816424"/>
          </a:xfrm>
          <a:prstGeom prst="roundRect">
            <a:avLst>
              <a:gd name="adj" fmla="val 8018"/>
            </a:avLst>
          </a:prstGeom>
          <a:gradFill rotWithShape="1">
            <a:gsLst>
              <a:gs pos="0">
                <a:srgbClr val="CCECFF"/>
              </a:gs>
              <a:gs pos="100000">
                <a:srgbClr val="FFFFFF"/>
              </a:gs>
            </a:gsLst>
            <a:lin ang="2700000" scaled="1"/>
          </a:gradFill>
          <a:ln w="25400">
            <a:noFill/>
            <a:round/>
          </a:ln>
          <a:effectLst>
            <a:outerShdw blurRad="50800" dist="38100" dir="2700000" algn="tl" rotWithShape="0">
              <a:prstClr val="black">
                <a:alpha val="40000"/>
              </a:prstClr>
            </a:outerShdw>
          </a:effectLst>
        </p:spPr>
        <p:txBody>
          <a:bodyPr lIns="36000" tIns="36000" rIns="36000" bIns="36000" anchor="ctr"/>
          <a:lstStyle>
            <a:lvl1pPr marL="180975" indent="-180975" defTabSz="1130300" eaLnBrk="0" hangingPunct="0">
              <a:spcBef>
                <a:spcPct val="20000"/>
              </a:spcBef>
              <a:buChar char="•"/>
              <a:defRPr kumimoji="1" sz="2800" b="1">
                <a:solidFill>
                  <a:schemeClr val="tx1"/>
                </a:solidFill>
                <a:latin typeface="Times New Roman" panose="02020603050405020304" pitchFamily="18" charset="0"/>
                <a:ea typeface="標楷體" panose="03000509000000000000" pitchFamily="65" charset="-120"/>
              </a:defRPr>
            </a:lvl1pPr>
            <a:lvl2pPr marL="742950" indent="-285750" defTabSz="1130300" eaLnBrk="0" hangingPunct="0">
              <a:spcBef>
                <a:spcPct val="20000"/>
              </a:spcBef>
              <a:buChar char="–"/>
              <a:defRPr kumimoji="1" sz="2400" b="1">
                <a:solidFill>
                  <a:schemeClr val="tx1"/>
                </a:solidFill>
                <a:latin typeface="Times New Roman" panose="02020603050405020304" pitchFamily="18" charset="0"/>
                <a:ea typeface="標楷體" panose="03000509000000000000" pitchFamily="65" charset="-120"/>
              </a:defRPr>
            </a:lvl2pPr>
            <a:lvl3pPr marL="1143000" indent="-228600" defTabSz="1130300" eaLnBrk="0" hangingPunct="0">
              <a:spcBef>
                <a:spcPct val="20000"/>
              </a:spcBef>
              <a:buChar char="•"/>
              <a:defRPr kumimoji="1" sz="2000" b="1">
                <a:solidFill>
                  <a:schemeClr val="tx1"/>
                </a:solidFill>
                <a:latin typeface="Times New Roman" panose="02020603050405020304" pitchFamily="18" charset="0"/>
                <a:ea typeface="標楷體" panose="03000509000000000000" pitchFamily="65" charset="-120"/>
              </a:defRPr>
            </a:lvl3pPr>
            <a:lvl4pPr marL="1600200" indent="-228600" defTabSz="1130300" eaLnBrk="0" hangingPunct="0">
              <a:spcBef>
                <a:spcPct val="20000"/>
              </a:spcBef>
              <a:buChar char="–"/>
              <a:defRPr kumimoji="1" b="1">
                <a:solidFill>
                  <a:schemeClr val="tx1"/>
                </a:solidFill>
                <a:latin typeface="Times New Roman" panose="02020603050405020304" pitchFamily="18" charset="0"/>
                <a:ea typeface="標楷體" panose="03000509000000000000" pitchFamily="65" charset="-120"/>
              </a:defRPr>
            </a:lvl4pPr>
            <a:lvl5pPr marL="2057400" indent="-228600" defTabSz="1130300" eaLnBrk="0" hangingPunct="0">
              <a:spcBef>
                <a:spcPct val="20000"/>
              </a:spcBef>
              <a:buChar char="»"/>
              <a:defRPr kumimoji="1" b="1">
                <a:solidFill>
                  <a:schemeClr val="tx1"/>
                </a:solidFill>
                <a:latin typeface="Times New Roman" panose="02020603050405020304" pitchFamily="18" charset="0"/>
                <a:ea typeface="標楷體" panose="03000509000000000000" pitchFamily="65" charset="-120"/>
              </a:defRPr>
            </a:lvl5pPr>
            <a:lvl6pPr marL="2514600" indent="-228600" defTabSz="1130300" eaLnBrk="0" fontAlgn="base" hangingPunct="0">
              <a:spcBef>
                <a:spcPct val="20000"/>
              </a:spcBef>
              <a:spcAft>
                <a:spcPct val="0"/>
              </a:spcAft>
              <a:buChar char="»"/>
              <a:defRPr kumimoji="1" b="1">
                <a:solidFill>
                  <a:schemeClr val="tx1"/>
                </a:solidFill>
                <a:latin typeface="Times New Roman" panose="02020603050405020304" pitchFamily="18" charset="0"/>
                <a:ea typeface="標楷體" panose="03000509000000000000" pitchFamily="65" charset="-120"/>
              </a:defRPr>
            </a:lvl6pPr>
            <a:lvl7pPr marL="2971800" indent="-228600" defTabSz="1130300" eaLnBrk="0" fontAlgn="base" hangingPunct="0">
              <a:spcBef>
                <a:spcPct val="20000"/>
              </a:spcBef>
              <a:spcAft>
                <a:spcPct val="0"/>
              </a:spcAft>
              <a:buChar char="»"/>
              <a:defRPr kumimoji="1" b="1">
                <a:solidFill>
                  <a:schemeClr val="tx1"/>
                </a:solidFill>
                <a:latin typeface="Times New Roman" panose="02020603050405020304" pitchFamily="18" charset="0"/>
                <a:ea typeface="標楷體" panose="03000509000000000000" pitchFamily="65" charset="-120"/>
              </a:defRPr>
            </a:lvl7pPr>
            <a:lvl8pPr marL="3429000" indent="-228600" defTabSz="1130300" eaLnBrk="0" fontAlgn="base" hangingPunct="0">
              <a:spcBef>
                <a:spcPct val="20000"/>
              </a:spcBef>
              <a:spcAft>
                <a:spcPct val="0"/>
              </a:spcAft>
              <a:buChar char="»"/>
              <a:defRPr kumimoji="1" b="1">
                <a:solidFill>
                  <a:schemeClr val="tx1"/>
                </a:solidFill>
                <a:latin typeface="Times New Roman" panose="02020603050405020304" pitchFamily="18" charset="0"/>
                <a:ea typeface="標楷體" panose="03000509000000000000" pitchFamily="65" charset="-120"/>
              </a:defRPr>
            </a:lvl8pPr>
            <a:lvl9pPr marL="3886200" indent="-228600" defTabSz="1130300" eaLnBrk="0" fontAlgn="base" hangingPunct="0">
              <a:spcBef>
                <a:spcPct val="20000"/>
              </a:spcBef>
              <a:spcAft>
                <a:spcPct val="0"/>
              </a:spcAft>
              <a:buChar char="»"/>
              <a:defRPr kumimoji="1" b="1">
                <a:solidFill>
                  <a:schemeClr val="tx1"/>
                </a:solidFill>
                <a:latin typeface="Times New Roman" panose="02020603050405020304" pitchFamily="18" charset="0"/>
                <a:ea typeface="標楷體" panose="03000509000000000000" pitchFamily="65" charset="-120"/>
              </a:defRPr>
            </a:lvl9pPr>
          </a:lstStyle>
          <a:p>
            <a:pPr marL="342900" indent="-342900">
              <a:lnSpc>
                <a:spcPts val="2500"/>
              </a:lnSpc>
              <a:buFont typeface="+mj-lt"/>
              <a:buAutoNum type="arabicPeriod"/>
            </a:pPr>
            <a:r>
              <a:rPr lang="zh-TW" altLang="zh-TW" sz="1600" b="0" dirty="0">
                <a:latin typeface="微軟正黑體" panose="020B0604030504040204" pitchFamily="34" charset="-120"/>
                <a:ea typeface="微軟正黑體" panose="020B0604030504040204" pitchFamily="34" charset="-120"/>
              </a:rPr>
              <a:t>返國學人需於公告獲選名單後，依規定時間內簽定橋接計畫同意書並至核定之人才交流站基地站報到，未按時完成簽約報到者，視同放棄本方案所有權利。</a:t>
            </a:r>
          </a:p>
          <a:p>
            <a:pPr marL="342900" indent="-342900">
              <a:lnSpc>
                <a:spcPts val="2500"/>
              </a:lnSpc>
              <a:buFont typeface="+mj-lt"/>
              <a:buAutoNum type="arabicPeriod"/>
            </a:pPr>
            <a:r>
              <a:rPr lang="zh-TW" altLang="zh-TW" sz="1600" b="0" dirty="0" smtClean="0">
                <a:latin typeface="微軟正黑體" panose="020B0604030504040204" pitchFamily="34" charset="-120"/>
                <a:ea typeface="微軟正黑體" panose="020B0604030504040204" pitchFamily="34" charset="-120"/>
              </a:rPr>
              <a:t>返國</a:t>
            </a:r>
            <a:r>
              <a:rPr lang="zh-TW" altLang="zh-TW" sz="1600" b="0" dirty="0">
                <a:latin typeface="微軟正黑體" panose="020B0604030504040204" pitchFamily="34" charset="-120"/>
                <a:ea typeface="微軟正黑體" panose="020B0604030504040204" pitchFamily="34" charset="-120"/>
              </a:rPr>
              <a:t>交流期間，返國學人應每月</a:t>
            </a:r>
            <a:r>
              <a:rPr lang="zh-TW" altLang="zh-TW" sz="1600" u="sng" dirty="0">
                <a:latin typeface="微軟正黑體" panose="020B0604030504040204" pitchFamily="34" charset="-120"/>
                <a:ea typeface="微軟正黑體" panose="020B0604030504040204" pitchFamily="34" charset="-120"/>
              </a:rPr>
              <a:t>至少參加</a:t>
            </a:r>
            <a:r>
              <a:rPr lang="en-US" altLang="zh-TW" sz="1600" u="sng" dirty="0">
                <a:latin typeface="微軟正黑體" panose="020B0604030504040204" pitchFamily="34" charset="-120"/>
                <a:ea typeface="微軟正黑體" panose="020B0604030504040204" pitchFamily="34" charset="-120"/>
              </a:rPr>
              <a:t>8</a:t>
            </a:r>
            <a:r>
              <a:rPr lang="zh-TW" altLang="zh-TW" sz="1600" u="sng" dirty="0">
                <a:latin typeface="微軟正黑體" panose="020B0604030504040204" pitchFamily="34" charset="-120"/>
                <a:ea typeface="微軟正黑體" panose="020B0604030504040204" pitchFamily="34" charset="-120"/>
              </a:rPr>
              <a:t>場次本方案所辦理或同意之交流活動</a:t>
            </a:r>
            <a:r>
              <a:rPr lang="zh-TW" altLang="zh-TW" sz="1600" b="0" dirty="0">
                <a:latin typeface="微軟正黑體" panose="020B0604030504040204" pitchFamily="34" charset="-120"/>
                <a:ea typeface="微軟正黑體" panose="020B0604030504040204" pitchFamily="34" charset="-120"/>
              </a:rPr>
              <a:t>，未參與者需依相關程序請假並不得支領當日活動費用。</a:t>
            </a:r>
          </a:p>
          <a:p>
            <a:pPr marL="342900" indent="-342900">
              <a:lnSpc>
                <a:spcPts val="2500"/>
              </a:lnSpc>
              <a:buFont typeface="+mj-lt"/>
              <a:buAutoNum type="arabicPeriod"/>
            </a:pPr>
            <a:r>
              <a:rPr lang="zh-TW" altLang="zh-TW" sz="1600" b="0" dirty="0" smtClean="0">
                <a:latin typeface="微軟正黑體" panose="020B0604030504040204" pitchFamily="34" charset="-120"/>
                <a:ea typeface="微軟正黑體" panose="020B0604030504040204" pitchFamily="34" charset="-120"/>
              </a:rPr>
              <a:t>返國</a:t>
            </a:r>
            <a:r>
              <a:rPr lang="zh-TW" altLang="zh-TW" sz="1600" b="0" dirty="0">
                <a:latin typeface="微軟正黑體" panose="020B0604030504040204" pitchFamily="34" charset="-120"/>
                <a:ea typeface="微軟正黑體" panose="020B0604030504040204" pitchFamily="34" charset="-120"/>
              </a:rPr>
              <a:t>學人若於在臺交流期間獲產學研界以</a:t>
            </a:r>
            <a:r>
              <a:rPr lang="zh-TW" altLang="zh-TW" sz="1600" u="sng" dirty="0">
                <a:latin typeface="微軟正黑體" panose="020B0604030504040204" pitchFamily="34" charset="-120"/>
                <a:ea typeface="微軟正黑體" panose="020B0604030504040204" pitchFamily="34" charset="-120"/>
              </a:rPr>
              <a:t>專職全時之有給職工作延聘，應通報主辦單位，並終止本方案所有權利。</a:t>
            </a:r>
          </a:p>
          <a:p>
            <a:pPr marL="342900" indent="-342900">
              <a:lnSpc>
                <a:spcPts val="2500"/>
              </a:lnSpc>
              <a:buFont typeface="+mj-lt"/>
              <a:buAutoNum type="arabicPeriod"/>
            </a:pPr>
            <a:r>
              <a:rPr lang="zh-TW" altLang="zh-TW" sz="1600" b="0" dirty="0" smtClean="0">
                <a:latin typeface="微軟正黑體" panose="020B0604030504040204" pitchFamily="34" charset="-120"/>
                <a:ea typeface="微軟正黑體" panose="020B0604030504040204" pitchFamily="34" charset="-120"/>
              </a:rPr>
              <a:t>返國</a:t>
            </a:r>
            <a:r>
              <a:rPr lang="zh-TW" altLang="zh-TW" sz="1600" b="0" dirty="0">
                <a:latin typeface="微軟正黑體" panose="020B0604030504040204" pitchFamily="34" charset="-120"/>
                <a:ea typeface="微軟正黑體" panose="020B0604030504040204" pitchFamily="34" charset="-120"/>
              </a:rPr>
              <a:t>學人在臺交流期間，若有違反我國法令、獲得專職全時之有給職工作，或其他不配合之情事，將保留解約權利，並自解約日起停止申請人獲得交流補助經費之權利</a:t>
            </a:r>
            <a:r>
              <a:rPr lang="zh-TW" altLang="zh-TW" sz="1600" b="0" dirty="0" smtClean="0">
                <a:latin typeface="微軟正黑體" panose="020B0604030504040204" pitchFamily="34" charset="-120"/>
                <a:ea typeface="微軟正黑體" panose="020B0604030504040204" pitchFamily="34" charset="-120"/>
              </a:rPr>
              <a:t>。</a:t>
            </a:r>
            <a:endParaRPr lang="zh-TW" altLang="zh-TW" sz="1600" b="0" dirty="0">
              <a:latin typeface="微軟正黑體" panose="020B0604030504040204" pitchFamily="34" charset="-120"/>
              <a:ea typeface="微軟正黑體" panose="020B0604030504040204" pitchFamily="34" charset="-120"/>
            </a:endParaRPr>
          </a:p>
        </p:txBody>
      </p:sp>
      <p:sp>
        <p:nvSpPr>
          <p:cNvPr id="4" name="矩形 3"/>
          <p:cNvSpPr/>
          <p:nvPr/>
        </p:nvSpPr>
        <p:spPr>
          <a:xfrm>
            <a:off x="3347864" y="332656"/>
            <a:ext cx="2492990" cy="646331"/>
          </a:xfrm>
          <a:prstGeom prst="rect">
            <a:avLst/>
          </a:prstGeom>
        </p:spPr>
        <p:txBody>
          <a:bodyPr wrap="none">
            <a:spAutoFit/>
          </a:bodyPr>
          <a:lstStyle/>
          <a:p>
            <a:r>
              <a:rPr lang="zh-TW" altLang="en-US" sz="3600" dirty="0" smtClean="0">
                <a:latin typeface="微軟正黑體" panose="020B0604030504040204" pitchFamily="34" charset="-120"/>
                <a:ea typeface="微軟正黑體" panose="020B0604030504040204" pitchFamily="34" charset="-120"/>
              </a:rPr>
              <a:t>權利與義務</a:t>
            </a:r>
            <a:endParaRPr lang="zh-TW" altLang="en-US" sz="3600" dirty="0"/>
          </a:p>
        </p:txBody>
      </p:sp>
      <p:pic>
        <p:nvPicPr>
          <p:cNvPr id="35" name="圖片 34"/>
          <p:cNvPicPr>
            <a:picLocks noChangeAspect="1"/>
          </p:cNvPicPr>
          <p:nvPr/>
        </p:nvPicPr>
        <p:blipFill>
          <a:blip r:embed="rId3"/>
          <a:stretch>
            <a:fillRect/>
          </a:stretch>
        </p:blipFill>
        <p:spPr>
          <a:xfrm>
            <a:off x="5940152" y="4566855"/>
            <a:ext cx="2398623" cy="1911945"/>
          </a:xfrm>
          <a:prstGeom prst="rect">
            <a:avLst/>
          </a:prstGeom>
          <a:ln>
            <a:noFill/>
          </a:ln>
          <a:effectLst>
            <a:softEdge rad="112500"/>
          </a:effectLst>
        </p:spPr>
      </p:pic>
    </p:spTree>
    <p:extLst>
      <p:ext uri="{BB962C8B-B14F-4D97-AF65-F5344CB8AC3E}">
        <p14:creationId xmlns:p14="http://schemas.microsoft.com/office/powerpoint/2010/main" val="296215614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副標題 4"/>
          <p:cNvSpPr txBox="1">
            <a:spLocks/>
          </p:cNvSpPr>
          <p:nvPr/>
        </p:nvSpPr>
        <p:spPr bwMode="auto">
          <a:xfrm>
            <a:off x="2683983" y="3091268"/>
            <a:ext cx="4555017"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400" b="1">
                <a:solidFill>
                  <a:schemeClr val="tx1"/>
                </a:solidFill>
                <a:latin typeface="+mn-lt"/>
                <a:ea typeface="+mn-ea"/>
              </a:defRPr>
            </a:lvl2pPr>
            <a:lvl3pPr marL="1143000" indent="-228600" algn="l" rtl="0" eaLnBrk="0" fontAlgn="base" hangingPunct="0">
              <a:spcBef>
                <a:spcPct val="20000"/>
              </a:spcBef>
              <a:spcAft>
                <a:spcPct val="0"/>
              </a:spcAft>
              <a:buChar char="•"/>
              <a:defRPr kumimoji="1" sz="2000" b="1">
                <a:solidFill>
                  <a:schemeClr val="tx1"/>
                </a:solidFill>
                <a:latin typeface="+mn-lt"/>
                <a:ea typeface="+mn-ea"/>
              </a:defRPr>
            </a:lvl3pPr>
            <a:lvl4pPr marL="1600200" indent="-228600" algn="l" rtl="0" eaLnBrk="0" fontAlgn="base" hangingPunct="0">
              <a:spcBef>
                <a:spcPct val="20000"/>
              </a:spcBef>
              <a:spcAft>
                <a:spcPct val="0"/>
              </a:spcAft>
              <a:buChar char="–"/>
              <a:defRPr kumimoji="1" b="1">
                <a:solidFill>
                  <a:schemeClr val="tx1"/>
                </a:solidFill>
                <a:latin typeface="+mn-lt"/>
                <a:ea typeface="+mn-ea"/>
              </a:defRPr>
            </a:lvl4pPr>
            <a:lvl5pPr marL="2057400" indent="-228600" algn="l" rtl="0" eaLnBrk="0" fontAlgn="base" hangingPunct="0">
              <a:spcBef>
                <a:spcPct val="20000"/>
              </a:spcBef>
              <a:spcAft>
                <a:spcPct val="0"/>
              </a:spcAft>
              <a:buChar char="»"/>
              <a:defRPr kumimoji="1" b="1">
                <a:solidFill>
                  <a:schemeClr val="tx1"/>
                </a:solidFill>
                <a:latin typeface="+mn-lt"/>
                <a:ea typeface="+mn-ea"/>
              </a:defRPr>
            </a:lvl5pPr>
            <a:lvl6pPr marL="2514600" indent="-228600" algn="l" rtl="0" fontAlgn="base">
              <a:spcBef>
                <a:spcPct val="20000"/>
              </a:spcBef>
              <a:spcAft>
                <a:spcPct val="0"/>
              </a:spcAft>
              <a:buChar char="»"/>
              <a:defRPr kumimoji="1" b="1">
                <a:solidFill>
                  <a:schemeClr val="tx1"/>
                </a:solidFill>
                <a:latin typeface="+mn-lt"/>
                <a:ea typeface="+mn-ea"/>
              </a:defRPr>
            </a:lvl6pPr>
            <a:lvl7pPr marL="2971800" indent="-228600" algn="l" rtl="0" fontAlgn="base">
              <a:spcBef>
                <a:spcPct val="20000"/>
              </a:spcBef>
              <a:spcAft>
                <a:spcPct val="0"/>
              </a:spcAft>
              <a:buChar char="»"/>
              <a:defRPr kumimoji="1" b="1">
                <a:solidFill>
                  <a:schemeClr val="tx1"/>
                </a:solidFill>
                <a:latin typeface="+mn-lt"/>
                <a:ea typeface="+mn-ea"/>
              </a:defRPr>
            </a:lvl7pPr>
            <a:lvl8pPr marL="3429000" indent="-228600" algn="l" rtl="0" fontAlgn="base">
              <a:spcBef>
                <a:spcPct val="20000"/>
              </a:spcBef>
              <a:spcAft>
                <a:spcPct val="0"/>
              </a:spcAft>
              <a:buChar char="»"/>
              <a:defRPr kumimoji="1" b="1">
                <a:solidFill>
                  <a:schemeClr val="tx1"/>
                </a:solidFill>
                <a:latin typeface="+mn-lt"/>
                <a:ea typeface="+mn-ea"/>
              </a:defRPr>
            </a:lvl8pPr>
            <a:lvl9pPr marL="3886200" indent="-228600" algn="l" rtl="0" fontAlgn="base">
              <a:spcBef>
                <a:spcPct val="20000"/>
              </a:spcBef>
              <a:spcAft>
                <a:spcPct val="0"/>
              </a:spcAft>
              <a:buChar char="»"/>
              <a:defRPr kumimoji="1" b="1">
                <a:solidFill>
                  <a:schemeClr val="tx1"/>
                </a:solidFill>
                <a:latin typeface="+mn-lt"/>
                <a:ea typeface="+mn-ea"/>
              </a:defRPr>
            </a:lvl9pPr>
          </a:lstStyle>
          <a:p>
            <a:pPr marL="0" indent="0">
              <a:buFont typeface="Arial" pitchFamily="34" charset="0"/>
              <a:buNone/>
            </a:pPr>
            <a:r>
              <a:rPr lang="en-US" altLang="zh-TW" sz="2000" kern="0" dirty="0" smtClean="0">
                <a:latin typeface="微軟正黑體" panose="020B0604030504040204" pitchFamily="34" charset="-120"/>
                <a:ea typeface="微軟正黑體" panose="020B0604030504040204" pitchFamily="34" charset="-120"/>
                <a:cs typeface="Times New Roman" pitchFamily="18" charset="0"/>
              </a:rPr>
              <a:t>LIFT</a:t>
            </a:r>
            <a:r>
              <a:rPr lang="zh-TW" altLang="en-US" sz="2000" kern="0" dirty="0" smtClean="0">
                <a:latin typeface="微軟正黑體" panose="020B0604030504040204" pitchFamily="34" charset="-120"/>
                <a:ea typeface="微軟正黑體" panose="020B0604030504040204" pitchFamily="34" charset="-120"/>
                <a:cs typeface="Times New Roman" pitchFamily="18" charset="0"/>
              </a:rPr>
              <a:t>計畫辦公室</a:t>
            </a:r>
          </a:p>
          <a:p>
            <a:pPr marL="0" indent="0">
              <a:buFont typeface="Arial" pitchFamily="34" charset="0"/>
              <a:buNone/>
            </a:pPr>
            <a:r>
              <a:rPr lang="zh-TW" altLang="en-US" sz="2000" kern="0" dirty="0" smtClean="0">
                <a:latin typeface="微軟正黑體" panose="020B0604030504040204" pitchFamily="34" charset="-120"/>
                <a:ea typeface="微軟正黑體" panose="020B0604030504040204" pitchFamily="34" charset="-120"/>
                <a:cs typeface="Times New Roman" pitchFamily="18" charset="0"/>
              </a:rPr>
              <a:t>連絡電話</a:t>
            </a:r>
            <a:r>
              <a:rPr lang="en-US" altLang="zh-TW" sz="2000" kern="0" dirty="0" smtClean="0">
                <a:latin typeface="微軟正黑體" panose="020B0604030504040204" pitchFamily="34" charset="-120"/>
                <a:ea typeface="微軟正黑體" panose="020B0604030504040204" pitchFamily="34" charset="-120"/>
                <a:cs typeface="Times New Roman" pitchFamily="18" charset="0"/>
              </a:rPr>
              <a:t>: (02)2701-6565#335</a:t>
            </a:r>
          </a:p>
          <a:p>
            <a:pPr marL="0" indent="0">
              <a:buNone/>
            </a:pPr>
            <a:r>
              <a:rPr lang="zh-TW" altLang="en-US" sz="2000" kern="0" dirty="0">
                <a:latin typeface="微軟正黑體" panose="020B0604030504040204" pitchFamily="34" charset="-120"/>
                <a:ea typeface="微軟正黑體" panose="020B0604030504040204" pitchFamily="34" charset="-120"/>
                <a:cs typeface="Times New Roman" pitchFamily="18" charset="0"/>
              </a:rPr>
              <a:t>聯絡</a:t>
            </a:r>
            <a:r>
              <a:rPr lang="en-US" altLang="zh-TW" sz="2000" kern="0" dirty="0">
                <a:latin typeface="微軟正黑體" panose="020B0604030504040204" pitchFamily="34" charset="-120"/>
                <a:ea typeface="微軟正黑體" panose="020B0604030504040204" pitchFamily="34" charset="-120"/>
                <a:cs typeface="Times New Roman" pitchFamily="18" charset="0"/>
              </a:rPr>
              <a:t>E-mail: </a:t>
            </a:r>
            <a:r>
              <a:rPr lang="en-US" altLang="zh-TW" sz="2000" dirty="0" smtClean="0">
                <a:latin typeface="微軟正黑體" panose="020B0604030504040204" pitchFamily="34" charset="-120"/>
                <a:ea typeface="微軟正黑體" panose="020B0604030504040204" pitchFamily="34" charset="-120"/>
                <a:hlinkClick r:id="rId2"/>
              </a:rPr>
              <a:t>lift@itri.org.tw</a:t>
            </a:r>
            <a:endParaRPr lang="en-US" altLang="zh-TW" sz="2000" dirty="0">
              <a:latin typeface="微軟正黑體" panose="020B0604030504040204" pitchFamily="34" charset="-120"/>
              <a:ea typeface="微軟正黑體" panose="020B0604030504040204" pitchFamily="34" charset="-120"/>
            </a:endParaRPr>
          </a:p>
        </p:txBody>
      </p:sp>
      <p:sp>
        <p:nvSpPr>
          <p:cNvPr id="8" name="投影片編號版面配置區 3"/>
          <p:cNvSpPr>
            <a:spLocks noGrp="1"/>
          </p:cNvSpPr>
          <p:nvPr>
            <p:ph type="sldNum" sz="quarter" idx="10"/>
          </p:nvPr>
        </p:nvSpPr>
        <p:spPr>
          <a:xfrm>
            <a:off x="7239000" y="6433903"/>
            <a:ext cx="1905000" cy="285750"/>
          </a:xfrm>
        </p:spPr>
        <p:txBody>
          <a:bodyPr/>
          <a:lstStyle/>
          <a:p>
            <a:fld id="{BFA108B7-D113-4871-A6FD-8C56038F6C87}" type="slidenum">
              <a:rPr lang="zh-TW" altLang="en-US" smtClean="0">
                <a:solidFill>
                  <a:prstClr val="black">
                    <a:tint val="75000"/>
                  </a:prstClr>
                </a:solidFill>
              </a:rPr>
              <a:t>9</a:t>
            </a:fld>
            <a:endParaRPr lang="zh-TW" altLang="en-US" dirty="0">
              <a:solidFill>
                <a:prstClr val="black">
                  <a:tint val="75000"/>
                </a:prstClr>
              </a:solidFill>
            </a:endParaRPr>
          </a:p>
        </p:txBody>
      </p:sp>
      <p:pic>
        <p:nvPicPr>
          <p:cNvPr id="3" name="圖片 2"/>
          <p:cNvPicPr>
            <a:picLocks noChangeAspect="1"/>
          </p:cNvPicPr>
          <p:nvPr/>
        </p:nvPicPr>
        <p:blipFill>
          <a:blip r:embed="rId3"/>
          <a:stretch>
            <a:fillRect/>
          </a:stretch>
        </p:blipFill>
        <p:spPr>
          <a:xfrm>
            <a:off x="2683983" y="4291102"/>
            <a:ext cx="3832684" cy="432048"/>
          </a:xfrm>
          <a:prstGeom prst="rect">
            <a:avLst/>
          </a:prstGeom>
        </p:spPr>
      </p:pic>
      <p:pic>
        <p:nvPicPr>
          <p:cNvPr id="4" name="圖片 3"/>
          <p:cNvPicPr>
            <a:picLocks noChangeAspect="1"/>
          </p:cNvPicPr>
          <p:nvPr/>
        </p:nvPicPr>
        <p:blipFill>
          <a:blip r:embed="rId4"/>
          <a:stretch>
            <a:fillRect/>
          </a:stretch>
        </p:blipFill>
        <p:spPr>
          <a:xfrm>
            <a:off x="6588224" y="3933586"/>
            <a:ext cx="795919" cy="787960"/>
          </a:xfrm>
          <a:prstGeom prst="rect">
            <a:avLst/>
          </a:prstGeom>
        </p:spPr>
      </p:pic>
      <p:pic>
        <p:nvPicPr>
          <p:cNvPr id="10" name="圖片 9"/>
          <p:cNvPicPr>
            <a:picLocks noChangeAspect="1"/>
          </p:cNvPicPr>
          <p:nvPr/>
        </p:nvPicPr>
        <p:blipFill>
          <a:blip r:embed="rId5"/>
          <a:stretch>
            <a:fillRect/>
          </a:stretch>
        </p:blipFill>
        <p:spPr>
          <a:xfrm>
            <a:off x="1547664" y="1693289"/>
            <a:ext cx="2773115" cy="1363895"/>
          </a:xfrm>
          <a:prstGeom prst="rect">
            <a:avLst/>
          </a:prstGeom>
        </p:spPr>
      </p:pic>
    </p:spTree>
    <p:extLst>
      <p:ext uri="{BB962C8B-B14F-4D97-AF65-F5344CB8AC3E}">
        <p14:creationId xmlns:p14="http://schemas.microsoft.com/office/powerpoint/2010/main" val="4187919635"/>
      </p:ext>
    </p:extLst>
  </p:cSld>
  <p:clrMapOvr>
    <a:masterClrMapping/>
  </p:clrMapOvr>
  <p:timing>
    <p:tnLst>
      <p:par>
        <p:cTn id="1" dur="indefinite" restart="never" nodeType="tmRoot"/>
      </p:par>
    </p:tnLst>
  </p:timing>
</p:sld>
</file>

<file path=ppt/theme/theme1.xml><?xml version="1.0" encoding="utf-8"?>
<a:theme xmlns:a="http://schemas.openxmlformats.org/drawingml/2006/main" name="預設簡報設計">
  <a:themeElements>
    <a:clrScheme name="預設簡報設計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預設簡報設計">
      <a:majorFont>
        <a:latin typeface="Arial"/>
        <a:ea typeface="標楷體"/>
        <a:cs typeface=""/>
      </a:majorFont>
      <a:minorFont>
        <a:latin typeface="Arial"/>
        <a:ea typeface="標楷體"/>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outerShdw dist="35921" dir="2700000" algn="ctr" rotWithShape="0">
            <a:schemeClr val="bg2">
              <a:alpha val="50000"/>
            </a:schemeClr>
          </a:outerShdw>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zh-TW" altLang="en-US" sz="1800" b="0" i="0" u="none" strike="noStrike" cap="none" normalizeH="0" baseline="0" smtClean="0">
            <a:ln>
              <a:noFill/>
            </a:ln>
            <a:solidFill>
              <a:schemeClr val="tx1"/>
            </a:solidFill>
            <a:effectLst/>
            <a:latin typeface="Times New Roman" pitchFamily="18" charset="0"/>
            <a:ea typeface="新細明體" pitchFamily="18" charset="-120"/>
          </a:defRPr>
        </a:defPPr>
      </a:lstStyle>
    </a:spDef>
    <a:lnDef>
      <a:spPr bwMode="auto">
        <a:noFill/>
        <a:ln w="9525">
          <a:solidFill>
            <a:schemeClr val="accent2"/>
          </a:solidFill>
          <a:round/>
          <a:headEnd type="none" w="med" len="med"/>
          <a:tailEnd type="triangle" w="med" len="med"/>
        </a:ln>
        <a:extLst>
          <a:ext uri="{909E8E84-426E-40DD-AFC4-6F175D3DCCD1}">
            <a14:hiddenFill xmlns:a14="http://schemas.microsoft.com/office/drawing/2010/main">
              <a:noFill/>
            </a14:hiddenFill>
          </a:ext>
        </a:extLst>
      </a:spPr>
      <a:bodyPr/>
      <a:lstStyle/>
    </a:lnDef>
  </a:objectDefaults>
  <a:extraClrSchemeLst>
    <a:extraClrScheme>
      <a:clrScheme name="預設簡報設計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預設簡報設計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預設簡報設計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預設簡報設計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預設簡報設計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預設簡報設計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預設簡報設計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預設簡報設計">
  <a:themeElements>
    <a:clrScheme name="預設簡報設計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預設簡報設計">
      <a:majorFont>
        <a:latin typeface="Arial"/>
        <a:ea typeface="標楷體"/>
        <a:cs typeface=""/>
      </a:majorFont>
      <a:minorFont>
        <a:latin typeface="Arial"/>
        <a:ea typeface="標楷體"/>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outerShdw dist="35921" dir="2700000" algn="ctr" rotWithShape="0">
            <a:schemeClr val="bg2">
              <a:alpha val="50000"/>
            </a:schemeClr>
          </a:outerShdw>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zh-TW" altLang="en-US" sz="1800" b="0" i="0" u="none" strike="noStrike" cap="none" normalizeH="0" baseline="0" smtClean="0">
            <a:ln>
              <a:noFill/>
            </a:ln>
            <a:solidFill>
              <a:schemeClr val="tx1"/>
            </a:solidFill>
            <a:effectLst/>
            <a:latin typeface="Times New Roman" pitchFamily="18" charset="0"/>
            <a:ea typeface="新細明體" pitchFamily="18" charset="-120"/>
          </a:defRPr>
        </a:defPPr>
      </a:lstStyle>
    </a:spDef>
    <a:lnDef>
      <a:spPr bwMode="auto">
        <a:noFill/>
        <a:ln w="9525">
          <a:solidFill>
            <a:schemeClr val="accent2"/>
          </a:solidFill>
          <a:round/>
          <a:headEnd type="none" w="med" len="med"/>
          <a:tailEnd type="triangle" w="med" len="med"/>
        </a:ln>
        <a:extLst>
          <a:ext uri="{909E8E84-426E-40DD-AFC4-6F175D3DCCD1}">
            <a14:hiddenFill xmlns:a14="http://schemas.microsoft.com/office/drawing/2010/main">
              <a:noFill/>
            </a14:hiddenFill>
          </a:ext>
        </a:extLst>
      </a:spPr>
      <a:bodyPr/>
      <a:lstStyle/>
    </a:lnDef>
  </a:objectDefaults>
  <a:extraClrSchemeLst>
    <a:extraClrScheme>
      <a:clrScheme name="預設簡報設計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預設簡報設計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預設簡報設計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預設簡報設計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預設簡報設計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預設簡報設計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預設簡報設計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1706</TotalTime>
  <Words>1241</Words>
  <Application>Microsoft Office PowerPoint</Application>
  <PresentationFormat>如螢幕大小 (4:3)</PresentationFormat>
  <Paragraphs>102</Paragraphs>
  <Slides>9</Slides>
  <Notes>4</Notes>
  <HiddenSlides>0</HiddenSlides>
  <MMClips>0</MMClips>
  <ScaleCrop>false</ScaleCrop>
  <HeadingPairs>
    <vt:vector size="6" baseType="variant">
      <vt:variant>
        <vt:lpstr>佈景主題</vt:lpstr>
      </vt:variant>
      <vt:variant>
        <vt:i4>2</vt:i4>
      </vt:variant>
      <vt:variant>
        <vt:lpstr>內嵌 OLE 伺服程式</vt:lpstr>
      </vt:variant>
      <vt:variant>
        <vt:i4>1</vt:i4>
      </vt:variant>
      <vt:variant>
        <vt:lpstr>投影片標題</vt:lpstr>
      </vt:variant>
      <vt:variant>
        <vt:i4>9</vt:i4>
      </vt:variant>
    </vt:vector>
  </HeadingPairs>
  <TitlesOfParts>
    <vt:vector size="12" baseType="lpstr">
      <vt:lpstr>預設簡報設計</vt:lpstr>
      <vt:lpstr>1_預設簡報設計</vt:lpstr>
      <vt:lpstr>Acrobat Document</vt:lpstr>
      <vt:lpstr>PowerPoint 簡報</vt:lpstr>
      <vt:lpstr>PowerPoint 簡報</vt:lpstr>
      <vt:lpstr>方案目的 </vt:lpstr>
      <vt:lpstr>PowerPoint 簡報</vt:lpstr>
      <vt:lpstr>補助方式及安置配套 </vt:lpstr>
      <vt:lpstr>申請資格及方式</vt:lpstr>
      <vt:lpstr>PowerPoint 簡報</vt:lpstr>
      <vt:lpstr>PowerPoint 簡報</vt:lpstr>
      <vt:lpstr>PowerPoint 簡報</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科技部106年度海外人才歸國橋接方案 委託專業服務案 評選會議報告</dc:title>
  <dc:creator>user</dc:creator>
  <cp:lastModifiedBy>梅中楷2</cp:lastModifiedBy>
  <cp:revision>104</cp:revision>
  <cp:lastPrinted>2017-09-27T10:12:20Z</cp:lastPrinted>
  <dcterms:modified xsi:type="dcterms:W3CDTF">2017-09-27T10:21:32Z</dcterms:modified>
</cp:coreProperties>
</file>