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7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1E700B27-DE4C-4B9E-BB11-B9027034A00F}" type="datetimeFigureOut">
              <a:rPr lang="en-US" dirty="0"/>
              <a:pPr/>
              <a:t>7/13/2017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F4739-9812-4A9F-890D-2AD6BA5F6EE8}" type="datetimeFigureOut">
              <a:rPr lang="en-US" dirty="0"/>
              <a:t>7/13/2017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45AC5-A3F8-44AA-BA8F-596CDCC976D3}" type="datetimeFigureOut">
              <a:rPr lang="en-US" dirty="0"/>
              <a:t>7/13/2017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B183-A821-4095-A363-9EC968635539}" type="datetimeFigureOut">
              <a:rPr lang="en-US" dirty="0"/>
              <a:t>7/13/2017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D01B4-0AA5-45E6-B2E6-5FA4078AEBCF}" type="datetimeFigureOut">
              <a:rPr lang="en-US" dirty="0"/>
              <a:t>7/13/2017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7335C-0450-40D7-8612-B3203BED4F28}" type="datetimeFigureOut">
              <a:rPr lang="en-US" dirty="0"/>
              <a:t>7/13/2017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6A105-2A1C-4284-B4EA-07CF89B1A393}" type="datetimeFigureOut">
              <a:rPr lang="en-US" dirty="0"/>
              <a:t>7/13/2017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609-F3F2-45E6-BD6A-E03A8C86C1AE}" type="datetimeFigureOut">
              <a:rPr lang="en-US" dirty="0"/>
              <a:t>7/13/2017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4AD68-089C-4467-A8F3-EA2BBCA6B44E}" type="datetimeFigureOut">
              <a:rPr lang="en-US" dirty="0"/>
              <a:t>7/13/2017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51FCE-E4BB-4680-8E50-3C0E348D2609}" type="datetimeFigureOut">
              <a:rPr lang="en-US" dirty="0"/>
              <a:t>7/13/2017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A073D-A903-47F8-8D16-77642FB0DF1F}" type="datetimeFigureOut">
              <a:rPr lang="en-US" dirty="0"/>
              <a:t>7/13/2017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1FA40-626B-4CA1-85D0-7A9016E395BA}" type="datetimeFigureOut">
              <a:rPr lang="en-US" dirty="0"/>
              <a:t>7/13/2017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25EA-B9DC-48A7-991E-9A82573B1B21}" type="datetimeFigureOut">
              <a:rPr lang="en-US" dirty="0"/>
              <a:t>7/13/2017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B97F8-6CEB-469B-AFCC-889F2A2B1D5A}" type="datetimeFigureOut">
              <a:rPr lang="en-US" dirty="0"/>
              <a:t>7/13/2017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179F-009E-4FA5-B091-7EBB82A185BD}" type="datetimeFigureOut">
              <a:rPr lang="en-US" dirty="0"/>
              <a:t>7/13/2017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65CEB-0076-4E37-B880-BCEA9784DE0A}" type="datetimeFigureOut">
              <a:rPr lang="en-US" dirty="0"/>
              <a:t>7/13/2017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9E5E-3896-4118-99A7-7B85668F1C5E}" type="datetimeFigureOut">
              <a:rPr lang="en-US" dirty="0"/>
              <a:t>7/13/2017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E0D914D-B099-4142-A885-11F276715148}" type="datetimeFigureOut">
              <a:rPr lang="en-US" dirty="0"/>
              <a:t>7/13/2017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kumimoji="1"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84197" y="1423610"/>
            <a:ext cx="8825660" cy="1822514"/>
          </a:xfrm>
        </p:spPr>
        <p:txBody>
          <a:bodyPr/>
          <a:lstStyle/>
          <a:p>
            <a:r>
              <a:rPr kumimoji="1" lang="zh-TW" altLang="en-US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找到適合自己的策略</a:t>
            </a:r>
            <a:endParaRPr kumimoji="1" lang="ja-JP" altLang="en-US" dirty="0">
              <a:latin typeface="HGPSoeiKakupoptai" panose="040B0A00000000000000" pitchFamily="82" charset="-128"/>
              <a:ea typeface="HGPSoeiKakupoptai" panose="040B0A00000000000000" pitchFamily="82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rgbClr val="7030A0"/>
                </a:solidFill>
                <a:latin typeface="+mn-ea"/>
              </a:rPr>
              <a:t>張　博文　</a:t>
            </a:r>
            <a:r>
              <a:rPr kumimoji="1" lang="en-US" altLang="zh-TW" dirty="0">
                <a:solidFill>
                  <a:srgbClr val="7030A0"/>
                </a:solidFill>
                <a:latin typeface="Book Antiqua" panose="02040602050305030304" pitchFamily="18" charset="0"/>
                <a:ea typeface="STLiti" panose="02010800040101010101" pitchFamily="2" charset="-122"/>
                <a:cs typeface="Akhbar MT" pitchFamily="2" charset="-78"/>
              </a:rPr>
              <a:t>P</a:t>
            </a:r>
            <a:r>
              <a:rPr lang="en-US" altLang="zh-TW" dirty="0">
                <a:solidFill>
                  <a:srgbClr val="7030A0"/>
                </a:solidFill>
                <a:latin typeface="Book Antiqua" panose="02040602050305030304" pitchFamily="18" charset="0"/>
                <a:ea typeface="STLiti" panose="02010800040101010101" pitchFamily="2" charset="-122"/>
                <a:cs typeface="Akhbar MT" pitchFamily="2" charset="-78"/>
              </a:rPr>
              <a:t>hD., MBA</a:t>
            </a:r>
            <a:endParaRPr kumimoji="1" lang="ja-JP" altLang="en-US" dirty="0">
              <a:solidFill>
                <a:srgbClr val="7030A0"/>
              </a:solidFill>
              <a:latin typeface="Book Antiqua" panose="02040602050305030304" pitchFamily="18" charset="0"/>
              <a:ea typeface="STLiti" panose="02010800040101010101" pitchFamily="2" charset="-122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83677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Agenda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TW" altLang="en-US" sz="32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四不像人生</a:t>
            </a:r>
            <a:endParaRPr lang="en-US" altLang="zh-TW" sz="32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zh-TW" altLang="en-US" sz="32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要紅海也要藍海</a:t>
            </a:r>
            <a:endParaRPr lang="en-US" altLang="zh-TW" sz="32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kumimoji="1" lang="zh-TW" altLang="en-US" sz="32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勝利組的秘訣</a:t>
            </a:r>
            <a:endParaRPr kumimoji="1" lang="en-US" altLang="zh-TW" sz="32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59435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grpSp>
        <p:nvGrpSpPr>
          <p:cNvPr id="14" name="Group 13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Oval 1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3" name="Rectangle 22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7" name="コンテンツ プレースホルダー 6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87958" y="1113063"/>
            <a:ext cx="5714516" cy="462875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8160773" y="1113062"/>
            <a:ext cx="3382297" cy="328195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kumimoji="1" lang="zh-TW" altLang="en-US" sz="5400" b="0" i="0" kern="1200" dirty="0">
                <a:solidFill>
                  <a:schemeClr val="bg2"/>
                </a:solidFill>
                <a:latin typeface="HGPSoeiKakupoptai" panose="040B0A00000000000000" pitchFamily="82" charset="-128"/>
                <a:ea typeface="HGPSoeiKakupoptai" panose="040B0A00000000000000" pitchFamily="82" charset="-128"/>
              </a:rPr>
              <a:t>四不像的人生</a:t>
            </a:r>
            <a:endParaRPr kumimoji="1" lang="en-US" altLang="ja-JP" sz="5400" b="0" i="0" kern="1200" dirty="0">
              <a:solidFill>
                <a:schemeClr val="bg2"/>
              </a:solidFill>
              <a:latin typeface="HGPSoeiKakupoptai" panose="040B0A00000000000000" pitchFamily="82" charset="-128"/>
              <a:ea typeface="HGPSoeiKakupoptai" panose="040B0A00000000000000" pitchFamily="8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85967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在國外生活的</a:t>
            </a:r>
            <a:r>
              <a:rPr kumimoji="1" lang="zh-TW" altLang="en-US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重要的價</a:t>
            </a:r>
            <a:r>
              <a:rPr kumimoji="1" lang="ja-JP" altLang="en-US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値</a:t>
            </a:r>
            <a:r>
              <a:rPr kumimoji="1" lang="zh-TW" altLang="en-US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觀</a:t>
            </a:r>
            <a:endParaRPr kumimoji="1" lang="ja-JP" altLang="en-US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8149" y="2526493"/>
            <a:ext cx="10899951" cy="4130121"/>
          </a:xfrm>
        </p:spPr>
        <p:txBody>
          <a:bodyPr>
            <a:normAutofit fontScale="92500" lnSpcReduction="20000"/>
          </a:bodyPr>
          <a:lstStyle/>
          <a:p>
            <a:r>
              <a:rPr kumimoji="1" lang="zh-TW" altLang="en-US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追錢是次等人</a:t>
            </a:r>
            <a:r>
              <a:rPr lang="ja-JP" altLang="en-US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：</a:t>
            </a:r>
            <a:r>
              <a:rPr lang="zh-TW" altLang="en-US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年收是勳章</a:t>
            </a:r>
            <a:endParaRPr lang="en-US" altLang="zh-TW" sz="2400" dirty="0">
              <a:latin typeface="HGPSoeiKakupoptai" panose="040B0A00000000000000" pitchFamily="82" charset="-128"/>
              <a:ea typeface="HGPSoeiKakupoptai" panose="040B0A00000000000000" pitchFamily="82" charset="-128"/>
            </a:endParaRPr>
          </a:p>
          <a:p>
            <a:r>
              <a:rPr kumimoji="1" lang="zh-TW" altLang="en-US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正面思考與念力</a:t>
            </a:r>
            <a:endParaRPr kumimoji="1" lang="en-US" altLang="ja-JP" sz="2400" dirty="0">
              <a:latin typeface="HGPSoeiKakupoptai" panose="040B0A00000000000000" pitchFamily="82" charset="-128"/>
              <a:ea typeface="HGPSoeiKakupoptai" panose="040B0A00000000000000" pitchFamily="82" charset="-128"/>
            </a:endParaRPr>
          </a:p>
          <a:p>
            <a:r>
              <a:rPr kumimoji="1" lang="en-US" altLang="ja-JP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Be</a:t>
            </a:r>
            <a:r>
              <a:rPr kumimoji="1" lang="ja-JP" altLang="en-US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 </a:t>
            </a:r>
            <a:r>
              <a:rPr kumimoji="1" lang="en-US" altLang="ja-JP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mindful</a:t>
            </a:r>
            <a:r>
              <a:rPr lang="ja-JP" altLang="en-US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：</a:t>
            </a:r>
            <a:r>
              <a:rPr lang="zh-TW" altLang="en-US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知道自己在做甚麼，不管好與壞</a:t>
            </a:r>
            <a:endParaRPr lang="en-US" altLang="zh-TW" sz="2400" dirty="0">
              <a:latin typeface="HGPSoeiKakupoptai" panose="040B0A00000000000000" pitchFamily="82" charset="-128"/>
              <a:ea typeface="HGPSoeiKakupoptai" panose="040B0A00000000000000" pitchFamily="82" charset="-128"/>
            </a:endParaRPr>
          </a:p>
          <a:p>
            <a:r>
              <a:rPr lang="zh-TW" altLang="en-US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不要把自己當外國人</a:t>
            </a:r>
            <a:r>
              <a:rPr lang="ja-JP" altLang="en-US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：</a:t>
            </a:r>
            <a:r>
              <a:rPr lang="zh-TW" altLang="en-US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逆境才成長，不適合不就不要留在日本</a:t>
            </a:r>
            <a:endParaRPr lang="en-US" altLang="zh-TW" sz="2400" dirty="0">
              <a:latin typeface="HGPSoeiKakupoptai" panose="040B0A00000000000000" pitchFamily="82" charset="-128"/>
              <a:ea typeface="HGPSoeiKakupoptai" panose="040B0A00000000000000" pitchFamily="82" charset="-128"/>
            </a:endParaRPr>
          </a:p>
          <a:p>
            <a:r>
              <a:rPr kumimoji="1" lang="zh-TW" altLang="en-US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隨時成長學習</a:t>
            </a:r>
            <a:r>
              <a:rPr kumimoji="1" lang="ja-JP" altLang="en-US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：</a:t>
            </a:r>
            <a:r>
              <a:rPr kumimoji="1" lang="zh-TW" altLang="en-US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不要留空白</a:t>
            </a:r>
            <a:endParaRPr kumimoji="1" lang="en-US" altLang="zh-TW" sz="2400" dirty="0">
              <a:latin typeface="HGPSoeiKakupoptai" panose="040B0A00000000000000" pitchFamily="82" charset="-128"/>
              <a:ea typeface="HGPSoeiKakupoptai" panose="040B0A00000000000000" pitchFamily="82" charset="-128"/>
            </a:endParaRPr>
          </a:p>
          <a:p>
            <a:r>
              <a:rPr lang="zh-TW" altLang="en-US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曝光</a:t>
            </a:r>
            <a:r>
              <a:rPr lang="ja-JP" altLang="en-US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：</a:t>
            </a:r>
            <a:r>
              <a:rPr lang="zh-TW" altLang="en-US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暴露在接近自己未來夢想的環境</a:t>
            </a:r>
            <a:endParaRPr lang="en-US" altLang="zh-TW" sz="2400" dirty="0">
              <a:latin typeface="HGPSoeiKakupoptai" panose="040B0A00000000000000" pitchFamily="82" charset="-128"/>
              <a:ea typeface="HGPSoeiKakupoptai" panose="040B0A00000000000000" pitchFamily="82" charset="-128"/>
            </a:endParaRPr>
          </a:p>
          <a:p>
            <a:r>
              <a:rPr lang="zh-TW" altLang="en-US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高低階社會</a:t>
            </a:r>
            <a:r>
              <a:rPr lang="ja-JP" altLang="en-US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：</a:t>
            </a:r>
            <a:r>
              <a:rPr lang="zh-TW" altLang="en-US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越低階</a:t>
            </a:r>
            <a:r>
              <a:rPr lang="ja-JP" altLang="en-US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（</a:t>
            </a:r>
            <a:r>
              <a:rPr lang="zh-TW" altLang="en-US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非指薪水</a:t>
            </a:r>
            <a:r>
              <a:rPr lang="ja-JP" altLang="en-US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）</a:t>
            </a:r>
            <a:r>
              <a:rPr lang="zh-TW" altLang="en-US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越有歧視</a:t>
            </a:r>
            <a:endParaRPr lang="en-US" altLang="zh-TW" sz="2400" dirty="0">
              <a:latin typeface="HGPSoeiKakupoptai" panose="040B0A00000000000000" pitchFamily="82" charset="-128"/>
              <a:ea typeface="HGPSoeiKakupoptai" panose="040B0A00000000000000" pitchFamily="82" charset="-128"/>
            </a:endParaRPr>
          </a:p>
          <a:p>
            <a:r>
              <a:rPr lang="zh-TW" altLang="en-US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注重軟實力</a:t>
            </a:r>
            <a:r>
              <a:rPr lang="en-US" altLang="zh-TW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(</a:t>
            </a:r>
            <a:r>
              <a:rPr lang="zh-TW" altLang="en-US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專業以外的能力</a:t>
            </a:r>
            <a:r>
              <a:rPr lang="en-US" altLang="zh-TW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)</a:t>
            </a:r>
          </a:p>
          <a:p>
            <a:r>
              <a:rPr lang="zh-TW" altLang="en-US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別做無色無味的人</a:t>
            </a:r>
            <a:endParaRPr lang="en-US" altLang="zh-TW" sz="2400" dirty="0">
              <a:latin typeface="HGPSoeiKakupoptai" panose="040B0A00000000000000" pitchFamily="82" charset="-128"/>
              <a:ea typeface="HGPSoeiKakupoptai" panose="040B0A00000000000000" pitchFamily="82" charset="-128"/>
            </a:endParaRPr>
          </a:p>
          <a:p>
            <a:r>
              <a:rPr lang="zh-TW" altLang="en-US" sz="2400" dirty="0">
                <a:latin typeface="HGPSoeiKakupoptai" panose="040B0A00000000000000" pitchFamily="82" charset="-128"/>
                <a:ea typeface="HGPSoeiKakupoptai" panose="040B0A00000000000000" pitchFamily="82" charset="-128"/>
              </a:rPr>
              <a:t>要以自己國家為榮，別人才會以你為榮</a:t>
            </a:r>
            <a:endParaRPr lang="en-US" altLang="zh-TW" sz="2400" dirty="0">
              <a:latin typeface="HGPSoeiKakupoptai" panose="040B0A00000000000000" pitchFamily="82" charset="-128"/>
              <a:ea typeface="HGPSoeiKakupoptai" panose="040B0A00000000000000" pitchFamily="8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970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イオン ボードルーム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2251</TotalTime>
  <Words>90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HGPSoeiKakupoptai</vt:lpstr>
      <vt:lpstr>HGS創英角ﾎﾟｯﾌﾟ体</vt:lpstr>
      <vt:lpstr>メイリオ</vt:lpstr>
      <vt:lpstr>STLiti</vt:lpstr>
      <vt:lpstr>Akhbar MT</vt:lpstr>
      <vt:lpstr>Arial</vt:lpstr>
      <vt:lpstr>Book Antiqua</vt:lpstr>
      <vt:lpstr>Century Gothic</vt:lpstr>
      <vt:lpstr>Wingdings 3</vt:lpstr>
      <vt:lpstr>イオン ボードルーム</vt:lpstr>
      <vt:lpstr>找到適合自己的策略</vt:lpstr>
      <vt:lpstr>Agenda</vt:lpstr>
      <vt:lpstr>四不像的人生</vt:lpstr>
      <vt:lpstr>在國外生活的重要的價値觀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張博文</dc:creator>
  <cp:lastModifiedBy>Andy Chang</cp:lastModifiedBy>
  <cp:revision>32</cp:revision>
  <dcterms:created xsi:type="dcterms:W3CDTF">2017-07-10T12:48:25Z</dcterms:created>
  <dcterms:modified xsi:type="dcterms:W3CDTF">2017-07-12T16:55:09Z</dcterms:modified>
</cp:coreProperties>
</file>